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2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9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51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61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5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2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21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4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7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4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0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2629-1EA6-E549-BDEE-EC604EF60264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35F5-1A2A-5A49-A966-A2150303F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6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7" y="2794001"/>
            <a:ext cx="4017329" cy="2673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86" y="2655455"/>
            <a:ext cx="3825823" cy="29440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83043" y="1951182"/>
            <a:ext cx="28243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CUISINER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D6C039-8C38-A94C-880D-E1F23423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17" y="189740"/>
            <a:ext cx="2039840" cy="18510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22DB14-763C-A849-AE19-85814937E3A5}"/>
              </a:ext>
            </a:extLst>
          </p:cNvPr>
          <p:cNvSpPr txBox="1"/>
          <p:nvPr/>
        </p:nvSpPr>
        <p:spPr>
          <a:xfrm>
            <a:off x="487217" y="6041036"/>
            <a:ext cx="550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Audrey </a:t>
            </a:r>
            <a:r>
              <a:rPr lang="fr-FR" dirty="0" err="1"/>
              <a:t>Meucci</a:t>
            </a:r>
            <a:r>
              <a:rPr lang="fr-FR" dirty="0"/>
              <a:t> école Pierre Teisseire La Colle sur Loup</a:t>
            </a:r>
          </a:p>
        </p:txBody>
      </p:sp>
    </p:spTree>
    <p:extLst>
      <p:ext uri="{BB962C8B-B14F-4D97-AF65-F5344CB8AC3E}">
        <p14:creationId xmlns:p14="http://schemas.microsoft.com/office/powerpoint/2010/main" val="292257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36636" y="692727"/>
            <a:ext cx="3080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UNE</a:t>
            </a:r>
            <a:r>
              <a:rPr lang="fr-FR" sz="3200" dirty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RECETTE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7" y="1489903"/>
            <a:ext cx="4904053" cy="4837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6727" y="519545"/>
            <a:ext cx="41354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558ED5"/>
                </a:solidFill>
                <a:latin typeface="Arial"/>
                <a:cs typeface="Arial"/>
              </a:rPr>
              <a:t>	</a:t>
            </a:r>
            <a:r>
              <a:rPr lang="fr-FR" sz="3200" dirty="0">
                <a:solidFill>
                  <a:srgbClr val="000000"/>
                </a:solidFill>
                <a:latin typeface="Arial"/>
                <a:cs typeface="Arial"/>
              </a:rPr>
              <a:t>UNE</a:t>
            </a:r>
            <a:r>
              <a:rPr lang="fr-FR" sz="3200" dirty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CASSEROLE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2286000"/>
            <a:ext cx="3890817" cy="38908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76" y="2874817"/>
            <a:ext cx="3900170" cy="39001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3545" y="2320514"/>
            <a:ext cx="257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GRANDE CASSEROLE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4309" y="3142673"/>
            <a:ext cx="239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PETITE CASSEROLE</a:t>
            </a:r>
          </a:p>
        </p:txBody>
      </p:sp>
    </p:spTree>
    <p:extLst>
      <p:ext uri="{BB962C8B-B14F-4D97-AF65-F5344CB8AC3E}">
        <p14:creationId xmlns:p14="http://schemas.microsoft.com/office/powerpoint/2010/main" val="137997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7636" y="727364"/>
            <a:ext cx="52243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COUPER</a:t>
            </a:r>
            <a:r>
              <a:rPr lang="fr-FR" sz="3200" dirty="0"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</a:t>
            </a:r>
            <a:r>
              <a:rPr lang="fr-FR" sz="3200" dirty="0"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RONDELLES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9" y="1946562"/>
            <a:ext cx="4358413" cy="24407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59" y="2886363"/>
            <a:ext cx="3834156" cy="2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8" y="2003137"/>
            <a:ext cx="4719783" cy="2113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7" t="2046" r="-67" b="9449"/>
          <a:stretch/>
        </p:blipFill>
        <p:spPr>
          <a:xfrm>
            <a:off x="5619600" y="2800800"/>
            <a:ext cx="2374900" cy="3034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65603" y="865910"/>
            <a:ext cx="5474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ECHAPPER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3200" dirty="0">
                <a:latin typeface="Arial"/>
                <a:cs typeface="Arial"/>
              </a:rPr>
              <a:t>À QUELQU ‘UN</a:t>
            </a:r>
          </a:p>
        </p:txBody>
      </p:sp>
    </p:spTree>
    <p:extLst>
      <p:ext uri="{BB962C8B-B14F-4D97-AF65-F5344CB8AC3E}">
        <p14:creationId xmlns:p14="http://schemas.microsoft.com/office/powerpoint/2010/main" val="31123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u seco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9" y="2706808"/>
            <a:ext cx="3746499" cy="3054374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2609272" y="1685636"/>
            <a:ext cx="3405910" cy="1674091"/>
          </a:xfrm>
          <a:prstGeom prst="wedgeEllipseCallout">
            <a:avLst>
              <a:gd name="adj1" fmla="val -49533"/>
              <a:gd name="adj2" fmla="val 562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"/>
                <a:cs typeface="Arial"/>
              </a:rPr>
              <a:t>AU SECOURS !!!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1" y="762000"/>
            <a:ext cx="31261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AU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SECOURS</a:t>
            </a:r>
            <a:r>
              <a:rPr lang="fr-FR" sz="3200" dirty="0">
                <a:latin typeface="Arial"/>
                <a:cs typeface="Arial"/>
              </a:rPr>
              <a:t> !</a:t>
            </a:r>
          </a:p>
        </p:txBody>
      </p:sp>
      <p:pic>
        <p:nvPicPr>
          <p:cNvPr id="10" name="Image 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67" y="3064717"/>
            <a:ext cx="3182507" cy="34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1182" y="796636"/>
            <a:ext cx="3604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BOUHHHHHHH!!!!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714499"/>
            <a:ext cx="2723268" cy="38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6454" y="869950"/>
            <a:ext cx="2807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SE REGALER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" y="1743363"/>
            <a:ext cx="4988215" cy="2533696"/>
          </a:xfrm>
          <a:prstGeom prst="rect">
            <a:avLst/>
          </a:prstGeom>
        </p:spPr>
      </p:pic>
      <p:pic>
        <p:nvPicPr>
          <p:cNvPr id="5" name="Image 4" descr="pizza-se-regaler-sans-prendre-un-gramm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5" y="2286000"/>
            <a:ext cx="3625272" cy="36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9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39</Words>
  <Application>Microsoft Macintosh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Album: Comment cuisiner un lapin?</dc:title>
  <dc:creator>Audrey Meucci</dc:creator>
  <cp:lastModifiedBy>Natalie Leblanc</cp:lastModifiedBy>
  <cp:revision>7</cp:revision>
  <dcterms:created xsi:type="dcterms:W3CDTF">2020-03-26T16:23:18Z</dcterms:created>
  <dcterms:modified xsi:type="dcterms:W3CDTF">2020-03-28T08:38:07Z</dcterms:modified>
</cp:coreProperties>
</file>