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719"/>
  </p:normalViewPr>
  <p:slideViewPr>
    <p:cSldViewPr snapToGrid="0" snapToObjects="1">
      <p:cViewPr varScale="1">
        <p:scale>
          <a:sx n="98" d="100"/>
          <a:sy n="98" d="100"/>
        </p:scale>
        <p:origin x="8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476551-E17A-8642-88FD-FE6B99E5D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FFA2A4-F778-6740-9F6D-60FA8804E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4231F0-5ED7-3F4C-AC0A-A03A58A7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0540-39CD-7E44-8778-ABC46EF05367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186240-B515-4344-A95F-0135ECD08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7FDB84-1E8A-2245-B7C0-8DE15392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C10F-B13D-1C42-8C8D-7E32FB059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69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49D045-B35F-1B48-A8CF-070DFE22E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5375EB-A8A3-C143-99A0-1358A291B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FD7B93-F008-3444-A2EA-CF12B8C8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0540-39CD-7E44-8778-ABC46EF05367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133AB3-4B03-BC48-A074-797D4D58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55874E-5347-1D45-A432-EA1DE5060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C10F-B13D-1C42-8C8D-7E32FB059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10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41B2971-28D9-294F-890A-C7CBEC70F0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60CFA6-DFD0-B54B-837B-15FA0305E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4F8585-C28C-2047-A1B4-AB9FDD21C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0540-39CD-7E44-8778-ABC46EF05367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D3A8AC-C42C-5946-91A2-933218CE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77D8D3-2F72-884F-B215-A2A6220E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C10F-B13D-1C42-8C8D-7E32FB059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09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9A4C91-37F5-B94C-A659-69A4F94F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240F41-9041-AB4F-B64D-890E61ADE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4800AE-F149-0942-8221-42E79EFD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0540-39CD-7E44-8778-ABC46EF05367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B195C7-DF3A-A549-97EC-EA4A712C1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6D79F5-F48A-444B-9058-33997555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C10F-B13D-1C42-8C8D-7E32FB059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49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E30EDC-CE8A-4045-9FA2-615382D52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9DDE7A-AE97-474C-9318-04BE265ED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3B2AAA-B4FF-4A4F-B2E7-FE5AAEC63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0540-39CD-7E44-8778-ABC46EF05367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0998D3-2F49-C042-BB3E-8841829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BC30F2-D0B9-524A-BBAF-A226D228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C10F-B13D-1C42-8C8D-7E32FB059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0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BD0CEE-1D7F-A141-B405-0656F2A5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F87FB4-4646-7E42-A6D5-12DA3B7EB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FCC3A3-D171-074A-A8A2-AEA0DE064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466B74-7602-C44A-843B-07959AE2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0540-39CD-7E44-8778-ABC46EF05367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8144BF-D2F1-C947-A210-596EC34F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3B73F1-7F4C-BD4D-8A0A-FAEA2DF6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C10F-B13D-1C42-8C8D-7E32FB059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2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25B28-5875-8F48-9D3C-FB0339ED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BD7A00-44AB-8D4C-8F5C-334F78BFE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F8F818-5AAB-7D40-BF47-DE6E1EFC2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C4DA33-F8F0-BB4F-92F9-FF4EB42E9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630162-7694-BC41-871C-34A41A6804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8C96B1-3795-3A42-8758-1C94873C6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0540-39CD-7E44-8778-ABC46EF05367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62EDB2-526E-D24B-9C20-964D8FDD1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16DD82D-0EC8-8742-A029-D1F4F5C4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C10F-B13D-1C42-8C8D-7E32FB059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46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A31886-E28E-ED46-9EE3-092E63F28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91837F-10E5-B744-B0AC-60DC952E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0540-39CD-7E44-8778-ABC46EF05367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3CEA4D-4A7A-C843-8406-39FFA1C1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ED5C6F-0DE7-064D-96F9-A12290B2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C10F-B13D-1C42-8C8D-7E32FB059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00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3D274C-BB1E-6048-A219-8686E803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0540-39CD-7E44-8778-ABC46EF05367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73021A-1AE3-B04E-AB2E-D88E46DB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D723CD-95CB-A94E-AA4B-EDB80710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C10F-B13D-1C42-8C8D-7E32FB059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79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14DA60-817F-BD4D-ABD0-62EFD37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B11C11-FE28-AE45-B86F-42E4DB424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885F71-5D73-3946-9BC4-59A44B4F9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1547CB-C212-5346-88FB-6BF9B6787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0540-39CD-7E44-8778-ABC46EF05367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9477B8-4296-BB4E-9222-8E7A1DA8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D65819-2C39-6546-AEE5-FEC7AA08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C10F-B13D-1C42-8C8D-7E32FB059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0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9967E-3C03-5F4D-B9DF-1C776AFB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0D537A-5BCA-2148-B5C6-B5BD137F4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C44DE2-B258-A14B-8997-764852953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9CD927-08C8-0148-B8F8-AA18F9DB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0540-39CD-7E44-8778-ABC46EF05367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90D386-DFEE-1146-8A7D-97FBAC95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C434F9-201B-DD40-A500-59133B1C2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C10F-B13D-1C42-8C8D-7E32FB059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41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20C1938-18B8-D847-962F-4D36FA1BA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A1FAA9-5393-AF43-9CDC-44394CE24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47EFDF-0E91-874B-B323-5455D836D8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0540-39CD-7E44-8778-ABC46EF05367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62E237-8718-3E4B-949F-03ECF2AD2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C1EBB5-CA49-184E-8394-D79EDC929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7C10F-B13D-1C42-8C8D-7E32FB059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83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B0535D-8ADC-B348-ACCF-97EEBAB91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9637" y="2685692"/>
            <a:ext cx="5063613" cy="2387600"/>
          </a:xfrm>
        </p:spPr>
        <p:txBody>
          <a:bodyPr/>
          <a:lstStyle/>
          <a:p>
            <a:r>
              <a:rPr lang="fr-FR" dirty="0"/>
              <a:t>Les mots de l’histoire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D26B05-7D3E-F242-9965-90310A918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35" y="440197"/>
            <a:ext cx="4366342" cy="57252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1EB67E2-F30D-D440-A918-BD97499418F5}"/>
              </a:ext>
            </a:extLst>
          </p:cNvPr>
          <p:cNvSpPr txBox="1"/>
          <p:nvPr/>
        </p:nvSpPr>
        <p:spPr>
          <a:xfrm>
            <a:off x="869335" y="6165452"/>
            <a:ext cx="8377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Nathalie Leblanc CPD Maitrise de la Langue DSDEN 06</a:t>
            </a:r>
          </a:p>
        </p:txBody>
      </p:sp>
    </p:spTree>
    <p:extLst>
      <p:ext uri="{BB962C8B-B14F-4D97-AF65-F5344CB8AC3E}">
        <p14:creationId xmlns:p14="http://schemas.microsoft.com/office/powerpoint/2010/main" val="358276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03997EA-9126-3248-A74E-DF3EFD2F007B}"/>
              </a:ext>
            </a:extLst>
          </p:cNvPr>
          <p:cNvSpPr txBox="1"/>
          <p:nvPr/>
        </p:nvSpPr>
        <p:spPr>
          <a:xfrm>
            <a:off x="2786743" y="5167347"/>
            <a:ext cx="6618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rgbClr val="00B050"/>
                </a:solidFill>
              </a:rPr>
              <a:t>CAPITAINE-NÉ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45952A-A8F5-7A4E-939B-7AF2BF145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42" b="10009"/>
          <a:stretch/>
        </p:blipFill>
        <p:spPr>
          <a:xfrm>
            <a:off x="4210050" y="367214"/>
            <a:ext cx="3589244" cy="48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9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21D2227-DF2E-E246-9BBA-6F91242C8333}"/>
              </a:ext>
            </a:extLst>
          </p:cNvPr>
          <p:cNvSpPr txBox="1"/>
          <p:nvPr/>
        </p:nvSpPr>
        <p:spPr>
          <a:xfrm>
            <a:off x="2786743" y="5167347"/>
            <a:ext cx="6618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rgbClr val="00B050"/>
                </a:solidFill>
              </a:rPr>
              <a:t>AVENTURE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793617-21E3-874C-9441-D73471BD5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580" y="367214"/>
            <a:ext cx="4700839" cy="470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2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90CC3E1-D5C8-A147-8307-95504D3327F6}"/>
              </a:ext>
            </a:extLst>
          </p:cNvPr>
          <p:cNvSpPr txBox="1"/>
          <p:nvPr/>
        </p:nvSpPr>
        <p:spPr>
          <a:xfrm>
            <a:off x="2510972" y="5215473"/>
            <a:ext cx="6618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rgbClr val="00B050"/>
                </a:solidFill>
              </a:rPr>
              <a:t>RIVIÈRE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A71853B-42A5-DB4A-AD23-BEF5F5C21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060" y="319088"/>
            <a:ext cx="6224337" cy="46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5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DF3C04E-3DD3-B54B-AAC2-CD430DC01814}"/>
              </a:ext>
            </a:extLst>
          </p:cNvPr>
          <p:cNvSpPr txBox="1"/>
          <p:nvPr/>
        </p:nvSpPr>
        <p:spPr>
          <a:xfrm>
            <a:off x="2786743" y="5167347"/>
            <a:ext cx="6618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rgbClr val="00B050"/>
                </a:solidFill>
              </a:rPr>
              <a:t>RAINETTE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389539-2135-5044-AA75-538863B76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908" y="367214"/>
            <a:ext cx="6131349" cy="47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4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DF3C04E-3DD3-B54B-AAC2-CD430DC01814}"/>
              </a:ext>
            </a:extLst>
          </p:cNvPr>
          <p:cNvSpPr txBox="1"/>
          <p:nvPr/>
        </p:nvSpPr>
        <p:spPr>
          <a:xfrm>
            <a:off x="2786743" y="5167347"/>
            <a:ext cx="6618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rgbClr val="0070C0"/>
                </a:solidFill>
              </a:rPr>
              <a:t>SOLITAIRE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9F501AF-9B0A-2140-8D20-48E9AA325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371" y="840874"/>
            <a:ext cx="8389257" cy="419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12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DF3C04E-3DD3-B54B-AAC2-CD430DC01814}"/>
              </a:ext>
            </a:extLst>
          </p:cNvPr>
          <p:cNvSpPr txBox="1"/>
          <p:nvPr/>
        </p:nvSpPr>
        <p:spPr>
          <a:xfrm>
            <a:off x="2786743" y="5167347"/>
            <a:ext cx="6618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rgbClr val="FF0000"/>
                </a:solidFill>
              </a:rPr>
              <a:t>AVERTIR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0F3091-1139-984D-8195-33A5A1B49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024" y="135893"/>
            <a:ext cx="5859951" cy="512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0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DF3C04E-3DD3-B54B-AAC2-CD430DC01814}"/>
              </a:ext>
            </a:extLst>
          </p:cNvPr>
          <p:cNvSpPr txBox="1"/>
          <p:nvPr/>
        </p:nvSpPr>
        <p:spPr>
          <a:xfrm>
            <a:off x="2786743" y="5167347"/>
            <a:ext cx="6618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rgbClr val="FF0000"/>
                </a:solidFill>
              </a:rPr>
              <a:t>EMBARQUER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1919305-496E-0849-AC60-1772E54D7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743" y="367214"/>
            <a:ext cx="6618514" cy="484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7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DF3C04E-3DD3-B54B-AAC2-CD430DC01814}"/>
              </a:ext>
            </a:extLst>
          </p:cNvPr>
          <p:cNvSpPr txBox="1"/>
          <p:nvPr/>
        </p:nvSpPr>
        <p:spPr>
          <a:xfrm>
            <a:off x="2786743" y="5167347"/>
            <a:ext cx="6618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rgbClr val="00B050"/>
                </a:solidFill>
              </a:rPr>
              <a:t>MEANDRES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3016F74-F76E-5E40-8A1D-F454CCC1C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255" y="357055"/>
            <a:ext cx="6417443" cy="481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59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DF3C04E-3DD3-B54B-AAC2-CD430DC01814}"/>
              </a:ext>
            </a:extLst>
          </p:cNvPr>
          <p:cNvSpPr txBox="1"/>
          <p:nvPr/>
        </p:nvSpPr>
        <p:spPr>
          <a:xfrm>
            <a:off x="2786743" y="5167347"/>
            <a:ext cx="6618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rgbClr val="0070C0"/>
                </a:solidFill>
              </a:rPr>
              <a:t>PRUDENT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877807-47D4-144B-83C0-4D08982E2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17651"/>
            <a:ext cx="5198311" cy="494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0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FF9A0A9-67D6-F148-976E-66D7BACB0A3D}"/>
              </a:ext>
            </a:extLst>
          </p:cNvPr>
          <p:cNvSpPr txBox="1"/>
          <p:nvPr/>
        </p:nvSpPr>
        <p:spPr>
          <a:xfrm>
            <a:off x="2465900" y="5183389"/>
            <a:ext cx="7897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rgbClr val="FF0000"/>
                </a:solidFill>
              </a:rPr>
              <a:t>SE CRAMPONNER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575CE0-C26E-5241-A0D8-7F5DDAF97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465" y="189053"/>
            <a:ext cx="6377070" cy="47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79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24</Words>
  <Application>Microsoft Macintosh PowerPoint</Application>
  <PresentationFormat>Grand écran</PresentationFormat>
  <Paragraphs>12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Les mots de l’histoire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mots de l’histoire</dc:title>
  <dc:creator>Natalie Leblanc</dc:creator>
  <cp:lastModifiedBy>Natalie Leblanc</cp:lastModifiedBy>
  <cp:revision>4</cp:revision>
  <dcterms:created xsi:type="dcterms:W3CDTF">2020-05-01T14:22:41Z</dcterms:created>
  <dcterms:modified xsi:type="dcterms:W3CDTF">2020-05-01T14:48:24Z</dcterms:modified>
</cp:coreProperties>
</file>