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72" r:id="rId4"/>
    <p:sldId id="269" r:id="rId5"/>
    <p:sldId id="271" r:id="rId6"/>
    <p:sldId id="274" r:id="rId7"/>
    <p:sldId id="843" r:id="rId8"/>
    <p:sldId id="845" r:id="rId9"/>
    <p:sldId id="846" r:id="rId10"/>
    <p:sldId id="847" r:id="rId11"/>
    <p:sldId id="844" r:id="rId12"/>
    <p:sldId id="849" r:id="rId13"/>
    <p:sldId id="850" r:id="rId14"/>
    <p:sldId id="851" r:id="rId15"/>
    <p:sldId id="852" r:id="rId16"/>
    <p:sldId id="853" r:id="rId17"/>
    <p:sldId id="854" r:id="rId18"/>
    <p:sldId id="855" r:id="rId19"/>
    <p:sldId id="856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-53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39A04-F003-4640-8297-C0C0361F05F3}" type="datetimeFigureOut">
              <a:rPr lang="fr-FR" smtClean="0"/>
              <a:pPr/>
              <a:t>08/06/2020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5223D-3701-4E86-8C4D-7B29ED5A745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057818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2045ECA-022B-429A-9C4A-C7A4585BC9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751F945D-DE6B-49A0-93DC-FB8F8906F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34196B3C-AA1F-422D-A346-8BCDBC074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E1810-CA18-4EE2-8A86-178004E0EC7D}" type="datetime1">
              <a:rPr lang="fr-FR" smtClean="0"/>
              <a:pPr/>
              <a:t>08/06/2020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DD32F5E2-7668-4D12-BC13-8C20E4513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6D993C5F-FEC3-4F64-B0A2-ABA2EB765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1C2F-1457-4E39-AEBE-611329AD956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93980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D08D3F4B-07A1-4A0B-91AD-A8C960FDE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312368B3-EA69-43D8-A352-9F23A74C5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39D4D14D-E257-4CCA-8550-8298CE07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4A72-E610-4D99-907F-A9593FD289AB}" type="datetime1">
              <a:rPr lang="fr-FR" smtClean="0"/>
              <a:pPr/>
              <a:t>08/06/2020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0D0C3C02-609A-4FAC-82A3-272D50287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FAE19BC1-517E-42AC-8BCF-2C3B39D2D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1C2F-1457-4E39-AEBE-611329AD956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861135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="" xmlns:a16="http://schemas.microsoft.com/office/drawing/2014/main" id="{9D479A8A-7D12-4B45-B358-815D29E4C6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65D006ED-CD6C-4EF2-9493-48DEF9A7A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47C43EC6-5756-4D66-B400-DD61AC29C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0578C-F3E7-4906-A3C4-F3D0B84420F7}" type="datetime1">
              <a:rPr lang="fr-FR" smtClean="0"/>
              <a:pPr/>
              <a:t>08/06/2020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8622DA53-7599-49E7-8690-D59D80798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15B4F6F9-172D-4860-AC88-887A26840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1C2F-1457-4E39-AEBE-611329AD956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583852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4B0B-8DBD-4C4A-8E2A-68E148504DC6}" type="datetime1">
              <a:rPr lang="fr-FR" smtClean="0"/>
              <a:pPr/>
              <a:t>08/06/2020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9FCB-FA9D-4054-9E20-C073682D1F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830824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F8AC-7DF8-4900-BB27-6CE837BEC18F}" type="datetime1">
              <a:rPr lang="fr-FR" smtClean="0"/>
              <a:pPr/>
              <a:t>08/06/2020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9FCB-FA9D-4054-9E20-C073682D1F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268207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A4FF3-264A-4BE3-9301-1057CF7B1432}" type="datetime1">
              <a:rPr lang="fr-FR" smtClean="0"/>
              <a:pPr/>
              <a:t>08/06/2020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9FCB-FA9D-4054-9E20-C073682D1F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385434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75A49-1225-4B27-AFAD-C476737C34AE}" type="datetime1">
              <a:rPr lang="fr-FR" smtClean="0"/>
              <a:pPr/>
              <a:t>08/06/2020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9FCB-FA9D-4054-9E20-C073682D1F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31371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6C090-0200-4474-954B-12D807BD5125}" type="datetime1">
              <a:rPr lang="fr-FR" smtClean="0"/>
              <a:pPr/>
              <a:t>08/06/2020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9FCB-FA9D-4054-9E20-C073682D1F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927080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51884-3638-4C60-826C-9FB00BBA2919}" type="datetime1">
              <a:rPr lang="fr-FR" smtClean="0"/>
              <a:pPr/>
              <a:t>08/06/2020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9FCB-FA9D-4054-9E20-C073682D1F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082493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982A5-A7D7-4E7B-BC1B-2C1B0418BF73}" type="datetime1">
              <a:rPr lang="fr-FR" smtClean="0"/>
              <a:pPr/>
              <a:t>08/06/2020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9FCB-FA9D-4054-9E20-C073682D1F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29212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E0BE4-6D61-455B-8F43-562B29708FF6}" type="datetime1">
              <a:rPr lang="fr-FR" smtClean="0"/>
              <a:pPr/>
              <a:t>08/06/2020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9FCB-FA9D-4054-9E20-C073682D1F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960853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580065F-8094-43B4-AA02-0F4F1E4F5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290DC23A-E8CC-40B9-85F7-5AD5C9756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8CFB31A4-07AC-4D72-838E-820F454D6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D96B9-6604-41FE-8F40-064983BFF19E}" type="datetime1">
              <a:rPr lang="fr-FR" smtClean="0"/>
              <a:pPr/>
              <a:t>08/06/2020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04634BA-CA5D-417A-92E6-5D2082CE7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BB717DBB-9E67-4906-A081-2AB3D1835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1C2F-1457-4E39-AEBE-611329AD956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630937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E9F5-6D10-4EE5-AAD5-5171B129DDC0}" type="datetime1">
              <a:rPr lang="fr-FR" smtClean="0"/>
              <a:pPr/>
              <a:t>08/06/2020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9FCB-FA9D-4054-9E20-C073682D1F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665365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30574-A963-4772-8F18-73F711AC4EEF}" type="datetime1">
              <a:rPr lang="fr-FR" smtClean="0"/>
              <a:pPr/>
              <a:t>08/06/2020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9FCB-FA9D-4054-9E20-C073682D1F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531064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60FD-0780-4302-A9A7-132BE2B8CEF8}" type="datetime1">
              <a:rPr lang="fr-FR" smtClean="0"/>
              <a:pPr/>
              <a:t>08/06/2020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9FCB-FA9D-4054-9E20-C073682D1F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640842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42E0C2B-A620-49A0-A3A2-8D8CC1149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8565E4E4-BBA5-4612-B184-211D46A2D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DFF01FE7-E9BC-44AD-A890-B3CFE748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39D9-BFEB-4A26-BF43-2F94C0151043}" type="datetime1">
              <a:rPr lang="fr-FR" smtClean="0"/>
              <a:pPr/>
              <a:t>08/06/2020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7580B68-46F3-41A6-A963-5CE2D3D53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B0B36D8F-B26B-48F8-8243-8991ECDB5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1C2F-1457-4E39-AEBE-611329AD956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993457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254F4A5-79FB-4B64-989A-376C2494E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07506AA8-8A72-4F0B-A97E-A6D13BE74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87A97BE3-5AE7-4A8B-AEAA-E04C65569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3E1BACA7-30CE-4180-9DF3-4EB0AD6F8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0C8FF-E788-49D5-9F99-7E3858E27F7A}" type="datetime1">
              <a:rPr lang="fr-FR" smtClean="0"/>
              <a:pPr/>
              <a:t>08/06/2020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DD3EC00E-88C8-423D-B009-F823CF9AE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E7252CA1-DBBF-4625-96F0-07A6E2FD9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1C2F-1457-4E39-AEBE-611329AD956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826649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9E7B063-F6B0-4FD1-A62A-7B4293462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636FCB55-62D3-4FAC-AFB6-27DFD05AA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E88A1AE7-2AD9-4BC9-BCC3-EAC0F8D7B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89C7CA65-218D-481D-8F67-2A7EB90B5D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091FE9E7-4E95-4E80-98BB-BEA070D0C6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="" xmlns:a16="http://schemas.microsoft.com/office/drawing/2014/main" id="{14BF7897-F5A9-489E-A309-09EE2723B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9C20B-9B13-4A47-9B76-32AF17196A1F}" type="datetime1">
              <a:rPr lang="fr-FR" smtClean="0"/>
              <a:pPr/>
              <a:t>08/06/2020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="" xmlns:a16="http://schemas.microsoft.com/office/drawing/2014/main" id="{1E272389-A78B-4C3E-9C07-1BA3F0147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="" xmlns:a16="http://schemas.microsoft.com/office/drawing/2014/main" id="{890E8711-C256-4609-8E6C-933571219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1C2F-1457-4E39-AEBE-611329AD956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800112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CF44895-CDA1-4E4C-8CE8-12D8F6B53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F1AB3E37-E8CC-4ECF-BF80-D23DEDE1E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EA00D-DC9D-4C2D-A993-A442E8984B1E}" type="datetime1">
              <a:rPr lang="fr-FR" smtClean="0"/>
              <a:pPr/>
              <a:t>08/06/2020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2EEF790A-1160-4663-AFDE-B2C0BF297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817C373D-03F6-4D10-96AD-8F68C5B02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1C2F-1457-4E39-AEBE-611329AD956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339234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="" xmlns:a16="http://schemas.microsoft.com/office/drawing/2014/main" id="{5F48B187-CB77-439A-82B2-BF0357D88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80E48-C471-45D8-88BF-EA868C1947E2}" type="datetime1">
              <a:rPr lang="fr-FR" smtClean="0"/>
              <a:pPr/>
              <a:t>08/06/2020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397C46-6814-47B4-98D2-119702F11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26D04D-0BB7-4F9E-A255-E95B3FC73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1C2F-1457-4E39-AEBE-611329AD956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3376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CE1763D-5EA3-4EF7-9741-C56437B64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DD5754EB-0ED2-451E-83F4-721C2FAEE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DF2316F9-7098-456B-826E-92E39E095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C6A5B029-8735-4A41-BBEA-F5BDA8EF5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8892-0ACD-41D3-8C7B-24FA3A3DCECB}" type="datetime1">
              <a:rPr lang="fr-FR" smtClean="0"/>
              <a:pPr/>
              <a:t>08/06/2020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B8132336-EDC1-4C96-8CCB-626FF80E9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02853572-116D-49A8-BC0D-DCB52A973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1C2F-1457-4E39-AEBE-611329AD956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545145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D7BD6F5-88B9-4CBA-B3BC-A078B85A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="" xmlns:a16="http://schemas.microsoft.com/office/drawing/2014/main" id="{3BCD36EF-CD22-4E80-A7E8-C3EEAC87F8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D6CEABC4-FF68-4C4F-8D5B-2CC313078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178F8535-5BED-42E2-989C-22777DDFD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B9E5-E736-497A-8EEA-C78263D1366C}" type="datetime1">
              <a:rPr lang="fr-FR" smtClean="0"/>
              <a:pPr/>
              <a:t>08/06/2020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3FCE3488-CE91-4CAF-8703-49070F629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56A0883A-3738-42F3-BE38-9D1C6E95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1C2F-1457-4E39-AEBE-611329AD956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85461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B8308569-B0F6-4A81-AA5E-FC1FF08CB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C40882EC-66BC-4ADF-889C-5C54A30A7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4A9643F5-2340-41F2-BD87-2C71062011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82633-618E-4608-8E84-629B015BC75F}" type="datetime1">
              <a:rPr lang="fr-FR" smtClean="0"/>
              <a:pPr/>
              <a:t>08/06/2020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C9BBB8C3-D2E9-4BB7-B5DB-A15AB63DBB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Travail réalisé par des enseignants de la circonscription de Bayonne.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B4DC395B-45DD-4437-90B8-F79312D5F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41C2F-1457-4E39-AEBE-611329AD956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667880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D2A5F-03F9-4105-B561-B4C14E7BA34F}" type="datetime1">
              <a:rPr lang="fr-FR" smtClean="0"/>
              <a:pPr/>
              <a:t>08/06/2020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Travail réalisé par des enseignants de la circonscription de Bayonne.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F9FCB-FA9D-4054-9E20-C073682D1F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69075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="" xmlns:a16="http://schemas.microsoft.com/office/drawing/2014/main" id="{DD85E0DC-BF69-4703-BA25-F75F41D6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125"/>
            <a:ext cx="10515600" cy="1325563"/>
          </a:xfrm>
        </p:spPr>
        <p:txBody>
          <a:bodyPr/>
          <a:lstStyle/>
          <a:p>
            <a:pPr algn="ctr"/>
            <a:r>
              <a:rPr lang="fr-FR" dirty="0">
                <a:latin typeface="Comic Sans MS" panose="030F0702030302020204" pitchFamily="66" charset="0"/>
              </a:rPr>
              <a:t>Les trois ours</a:t>
            </a:r>
            <a:br>
              <a:rPr lang="fr-FR" dirty="0">
                <a:latin typeface="Comic Sans MS" panose="030F0702030302020204" pitchFamily="66" charset="0"/>
              </a:rPr>
            </a:br>
            <a:r>
              <a:rPr lang="fr-FR" sz="2000" dirty="0">
                <a:latin typeface="Comic Sans MS" panose="030F0702030302020204" pitchFamily="66" charset="0"/>
              </a:rPr>
              <a:t>Byron Barton</a:t>
            </a:r>
            <a:endParaRPr lang="fr-FR" dirty="0">
              <a:latin typeface="Comic Sans MS" panose="030F0702030302020204" pitchFamily="66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9BB744B7-7EED-4788-8920-A75BB2092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71806">
            <a:off x="3791801" y="1994834"/>
            <a:ext cx="4608398" cy="4649619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BF2CAC6A-BBCE-40D6-9BBA-76C66B67E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</p:spTree>
    <p:extLst>
      <p:ext uri="{BB962C8B-B14F-4D97-AF65-F5344CB8AC3E}">
        <p14:creationId xmlns="" xmlns:p14="http://schemas.microsoft.com/office/powerpoint/2010/main" val="949614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BA9B55BD-C47A-4EE4-B12B-27D0DD11674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246085" y="2297169"/>
            <a:ext cx="2076568" cy="215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F177B29A-39CF-467D-A8FE-FFFA539D2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607" y="2427111"/>
            <a:ext cx="1897669" cy="2023534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1CEAD847-C672-4F0B-8C59-6DFDDD948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  <p:sp>
        <p:nvSpPr>
          <p:cNvPr id="6" name="Rectangle 5"/>
          <p:cNvSpPr/>
          <p:nvPr/>
        </p:nvSpPr>
        <p:spPr>
          <a:xfrm>
            <a:off x="3375073" y="1089713"/>
            <a:ext cx="3169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Papa ou maman raconte l’histoire…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456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="" xmlns:a16="http://schemas.microsoft.com/office/drawing/2014/main" id="{0BC2A2E1-FE81-429E-8AE9-3B6E585D2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578" y="568642"/>
            <a:ext cx="10972800" cy="684918"/>
          </a:xfrm>
        </p:spPr>
        <p:txBody>
          <a:bodyPr>
            <a:normAutofit fontScale="90000"/>
          </a:bodyPr>
          <a:lstStyle/>
          <a:p>
            <a:pPr algn="just"/>
            <a:r>
              <a:rPr lang="fr-FR" dirty="0">
                <a:latin typeface="Calibri Light" panose="020F0302020204030204" pitchFamily="34" charset="0"/>
              </a:rPr>
              <a:t>Il était une fois trois ours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DAEE71D4-EB4E-42C8-9E31-D807A253D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207" y="1330521"/>
            <a:ext cx="8578816" cy="49488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AE267787-D19B-4001-8318-91D190A493B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179" y="3066140"/>
            <a:ext cx="1195504" cy="127189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03FA145F-A619-4475-8485-86F47214BF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305137" y="282221"/>
            <a:ext cx="1048021" cy="10868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Espace réservé du pied de page 6">
            <a:extLst>
              <a:ext uri="{FF2B5EF4-FFF2-40B4-BE49-F238E27FC236}">
                <a16:creationId xmlns="" xmlns:a16="http://schemas.microsoft.com/office/drawing/2014/main" id="{4EC4700C-101E-4D1A-B5A3-21EDEA092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</p:spTree>
    <p:extLst>
      <p:ext uri="{BB962C8B-B14F-4D97-AF65-F5344CB8AC3E}">
        <p14:creationId xmlns="" xmlns:p14="http://schemas.microsoft.com/office/powerpoint/2010/main" val="178323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="" xmlns:a16="http://schemas.microsoft.com/office/drawing/2014/main" id="{19A5FE52-9189-4940-9A9F-134D960D0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901" y="336863"/>
            <a:ext cx="10972800" cy="944562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Un papa ours, une maman ours et un petit ourson.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97622479-25DA-41EB-B55F-F70664CED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250" y="1354784"/>
            <a:ext cx="8644877" cy="50966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A5BAA32-5C9A-4AA4-9E20-D436F4D5F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98" y="263505"/>
            <a:ext cx="1048603" cy="1091279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7CB6B390-C151-4924-8A7F-3570EE6D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</p:spTree>
    <p:extLst>
      <p:ext uri="{BB962C8B-B14F-4D97-AF65-F5344CB8AC3E}">
        <p14:creationId xmlns="" xmlns:p14="http://schemas.microsoft.com/office/powerpoint/2010/main" val="232721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50B1D5D-06D1-43A6-B467-82A5074BE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167754"/>
            <a:ext cx="11288889" cy="661282"/>
          </a:xfrm>
        </p:spPr>
        <p:txBody>
          <a:bodyPr>
            <a:normAutofit fontScale="90000"/>
          </a:bodyPr>
          <a:lstStyle/>
          <a:p>
            <a:pPr algn="just"/>
            <a:r>
              <a:rPr lang="fr-FR" dirty="0">
                <a:latin typeface="Calibri Light" panose="020F0302020204030204" pitchFamily="34" charset="0"/>
              </a:rPr>
              <a:t>Un matin, Maman Ours prépara un délicieux chocolat.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F1425ECF-5F5C-4B65-B0DF-E09E1D25E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1" y="1829036"/>
            <a:ext cx="4520333" cy="475432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6F25E5D9-2321-4FBB-8145-5D07287CE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12" y="210716"/>
            <a:ext cx="1048603" cy="109127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99DF806D-91AA-4AAD-A78A-B38F870CF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512" y="2259033"/>
            <a:ext cx="1194920" cy="1274174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="" xmlns:a16="http://schemas.microsoft.com/office/drawing/2014/main" id="{9632E719-18B6-453C-AEB9-1A8E24039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</p:spTree>
    <p:extLst>
      <p:ext uri="{BB962C8B-B14F-4D97-AF65-F5344CB8AC3E}">
        <p14:creationId xmlns="" xmlns:p14="http://schemas.microsoft.com/office/powerpoint/2010/main" val="351444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="" xmlns:a16="http://schemas.microsoft.com/office/drawing/2014/main" id="{3E66EC0A-19C1-4F22-9F56-ED6B765BE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48" y="500416"/>
            <a:ext cx="10972800" cy="1655762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Elle en fit un grand bol pour Papa Ours, un bol un peu plus petit pour Maman Ours et un tout petit bol pour le petit ourson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84AA0742-02B9-4406-A827-CDA92D937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88" y="2961246"/>
            <a:ext cx="1194920" cy="127417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83153D71-8A69-4471-ADE1-553A61624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21" y="67450"/>
            <a:ext cx="1048603" cy="109127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D6F810D8-6620-4AE8-ADF7-1E3D563AA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096" y="2352077"/>
            <a:ext cx="6119549" cy="4125658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="" xmlns:a16="http://schemas.microsoft.com/office/drawing/2014/main" id="{AC785A33-568A-4B0E-898F-5F15AEA60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</p:spTree>
    <p:extLst>
      <p:ext uri="{BB962C8B-B14F-4D97-AF65-F5344CB8AC3E}">
        <p14:creationId xmlns="" xmlns:p14="http://schemas.microsoft.com/office/powerpoint/2010/main" val="354754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="" xmlns:a16="http://schemas.microsoft.com/office/drawing/2014/main" id="{3068AD0E-B437-4560-B8A8-4D9356C4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451" y="868551"/>
            <a:ext cx="10876845" cy="768595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>
                <a:latin typeface="Calibri Light" panose="020F0302020204030204" pitchFamily="34" charset="0"/>
              </a:rPr>
              <a:t>Le chocolat était brûlant. </a:t>
            </a:r>
            <a:br>
              <a:rPr lang="fr-FR" dirty="0">
                <a:latin typeface="Calibri Light" panose="020F0302020204030204" pitchFamily="34" charset="0"/>
              </a:rPr>
            </a:br>
            <a:r>
              <a:rPr lang="fr-FR" dirty="0">
                <a:latin typeface="Calibri Light" panose="020F0302020204030204" pitchFamily="34" charset="0"/>
              </a:rPr>
              <a:t>En attendant qu’il refroidisse, les trois ours partirent se promener.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D006D32C-1834-43EA-8144-F05786188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669" y="2117310"/>
            <a:ext cx="6422662" cy="442160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81D3D917-BF1C-4821-A624-E0974F7A1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8" y="264338"/>
            <a:ext cx="1048603" cy="10912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807BF498-4584-4B8F-AE54-9C355C72D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451" y="3359661"/>
            <a:ext cx="1194920" cy="1274174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="" xmlns:a16="http://schemas.microsoft.com/office/drawing/2014/main" id="{48F952BD-40B7-4F8B-ADA7-B3B615590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</p:spTree>
    <p:extLst>
      <p:ext uri="{BB962C8B-B14F-4D97-AF65-F5344CB8AC3E}">
        <p14:creationId xmlns="" xmlns:p14="http://schemas.microsoft.com/office/powerpoint/2010/main" val="173524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B7CC7E37-197F-4EFB-BB60-02D5F2683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58" y="2111022"/>
            <a:ext cx="3660485" cy="191781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0165DE3E-1033-429D-A606-E0C9F95A7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561" y="2087400"/>
            <a:ext cx="2271395" cy="1913214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D94D4ADA-EA7A-4DB9-844F-7CF02740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  <p:sp>
        <p:nvSpPr>
          <p:cNvPr id="6" name="Rectangle 5"/>
          <p:cNvSpPr/>
          <p:nvPr/>
        </p:nvSpPr>
        <p:spPr>
          <a:xfrm>
            <a:off x="2124342" y="826953"/>
            <a:ext cx="7938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Maintenant c’est au tour de votre enfant de raconter </a:t>
            </a:r>
            <a:r>
              <a:rPr lang="fr-FR" dirty="0" smtClean="0">
                <a:solidFill>
                  <a:srgbClr val="FF0000"/>
                </a:solidFill>
              </a:rPr>
              <a:t>l’histoire grâce aux images qui suivent…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170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43B5A899-19CD-4B4C-A25B-6E32D835E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60" y="244143"/>
            <a:ext cx="2825429" cy="148088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B1E3F529-D4CB-4FF5-8B4E-03CC02B42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373" y="1711561"/>
            <a:ext cx="4969627" cy="216070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BE2372E-F0A5-474C-9901-EF6A58838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716" y="1729017"/>
            <a:ext cx="4157415" cy="215038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0A51FE7C-BD30-4C00-ACDA-AB5BDBAD3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60" y="4010954"/>
            <a:ext cx="2317429" cy="244084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5DDC21AE-9F24-4C4D-9E85-218FFF719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6459" y="4010954"/>
            <a:ext cx="4328161" cy="24226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27E27093-9C92-4DBB-A794-E590C6B37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9101" y="4029115"/>
            <a:ext cx="3461936" cy="2422681"/>
          </a:xfrm>
          <a:prstGeom prst="rect">
            <a:avLst/>
          </a:prstGeom>
        </p:spPr>
      </p:pic>
      <p:sp>
        <p:nvSpPr>
          <p:cNvPr id="9" name="Espace réservé du pied de page 8">
            <a:extLst>
              <a:ext uri="{FF2B5EF4-FFF2-40B4-BE49-F238E27FC236}">
                <a16:creationId xmlns="" xmlns:a16="http://schemas.microsoft.com/office/drawing/2014/main" id="{A2FADFAD-90B3-48AD-A5F6-FC3A2AB77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</p:spTree>
    <p:extLst>
      <p:ext uri="{BB962C8B-B14F-4D97-AF65-F5344CB8AC3E}">
        <p14:creationId xmlns="" xmlns:p14="http://schemas.microsoft.com/office/powerpoint/2010/main" val="181338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D9DF8B63-3215-4764-B5B2-A1950D7BF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809" y="2195181"/>
            <a:ext cx="1972381" cy="1660396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8738175D-D5D3-49BE-921A-2EB509596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69666" y="1100224"/>
            <a:ext cx="6344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Vous pouvez reprendre ensemble l’histoire en la racontant avec </a:t>
            </a:r>
            <a:r>
              <a:rPr lang="fr-FR" smtClean="0">
                <a:solidFill>
                  <a:srgbClr val="FF0000"/>
                </a:solidFill>
              </a:rPr>
              <a:t>vos </a:t>
            </a:r>
            <a:r>
              <a:rPr lang="fr-FR" smtClean="0">
                <a:solidFill>
                  <a:srgbClr val="FF0000"/>
                </a:solidFill>
              </a:rPr>
              <a:t>mots.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3265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E332C6C-034F-4228-AC0A-9B349703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760237"/>
            <a:ext cx="10515600" cy="3642431"/>
          </a:xfrm>
        </p:spPr>
        <p:txBody>
          <a:bodyPr>
            <a:normAutofit/>
          </a:bodyPr>
          <a:lstStyle/>
          <a:p>
            <a:pPr algn="ctr"/>
            <a:r>
              <a:rPr lang="fr-FR" sz="4000" dirty="0">
                <a:solidFill>
                  <a:prstClr val="black"/>
                </a:solidFill>
              </a:rPr>
              <a:t>Module 1</a:t>
            </a:r>
            <a:br>
              <a:rPr lang="fr-FR" sz="4000" dirty="0">
                <a:solidFill>
                  <a:prstClr val="black"/>
                </a:solidFill>
              </a:rPr>
            </a:br>
            <a:r>
              <a:rPr lang="fr-FR" sz="4000" dirty="0">
                <a:solidFill>
                  <a:prstClr val="black"/>
                </a:solidFill>
              </a:rPr>
              <a:t/>
            </a:r>
            <a:br>
              <a:rPr lang="fr-FR" sz="4000" dirty="0">
                <a:solidFill>
                  <a:prstClr val="black"/>
                </a:solidFill>
              </a:rPr>
            </a:br>
            <a:r>
              <a:rPr lang="fr-FR" sz="4000" dirty="0">
                <a:solidFill>
                  <a:prstClr val="black"/>
                </a:solidFill>
              </a:rPr>
              <a:t>Découvrir le début de l’histoire</a:t>
            </a:r>
            <a:br>
              <a:rPr lang="fr-FR" sz="4000" dirty="0">
                <a:solidFill>
                  <a:prstClr val="black"/>
                </a:solidFill>
              </a:rPr>
            </a:br>
            <a:r>
              <a:rPr lang="fr-FR" sz="4000" dirty="0">
                <a:solidFill>
                  <a:prstClr val="black"/>
                </a:solidFill>
              </a:rPr>
              <a:t>et bien le comprendre.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311C6B4C-6C3F-4918-9D72-607FECF4C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142593" y="4340772"/>
            <a:ext cx="6316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Comprendre certains mots qui seront utilisés dans l’histoire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6214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hoto ours brun">
            <a:extLst>
              <a:ext uri="{FF2B5EF4-FFF2-40B4-BE49-F238E27FC236}">
                <a16:creationId xmlns="" xmlns:a16="http://schemas.microsoft.com/office/drawing/2014/main" id="{6C965343-B3B6-40C4-8E91-F3F21A715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34" y="1648961"/>
            <a:ext cx="3259335" cy="217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CB003A84-8B64-42A5-A6F5-E1604CECDC0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8381" y="743380"/>
            <a:ext cx="3437593" cy="537124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="" xmlns:a16="http://schemas.microsoft.com/office/drawing/2014/main" id="{8332F919-C290-4ACF-9CA3-ABADFA019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431" y="735116"/>
            <a:ext cx="4603044" cy="831497"/>
          </a:xfrm>
        </p:spPr>
        <p:txBody>
          <a:bodyPr/>
          <a:lstStyle/>
          <a:p>
            <a:pPr algn="ctr"/>
            <a:r>
              <a:rPr lang="fr-FR" dirty="0"/>
              <a:t>Un ours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679B98A9-F646-4CB5-BDFD-9B6EA656C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BFDAEEEC-A723-433A-B259-F27C573F2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713" y="3491363"/>
            <a:ext cx="2247900" cy="2819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48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ourson_753199">
            <a:extLst>
              <a:ext uri="{FF2B5EF4-FFF2-40B4-BE49-F238E27FC236}">
                <a16:creationId xmlns="" xmlns:a16="http://schemas.microsoft.com/office/drawing/2014/main" id="{3C9BB640-CAE8-43DB-B47E-F428BC2D6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34" y="1566590"/>
            <a:ext cx="4869101" cy="27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Titre 2">
            <a:extLst>
              <a:ext uri="{FF2B5EF4-FFF2-40B4-BE49-F238E27FC236}">
                <a16:creationId xmlns="" xmlns:a16="http://schemas.microsoft.com/office/drawing/2014/main" id="{0565C227-B2EE-4277-8A14-B0034BD94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378" y="500591"/>
            <a:ext cx="4869101" cy="910519"/>
          </a:xfrm>
        </p:spPr>
        <p:txBody>
          <a:bodyPr/>
          <a:lstStyle/>
          <a:p>
            <a:pPr algn="ctr"/>
            <a:r>
              <a:rPr lang="fr-FR" dirty="0"/>
              <a:t>Un ourson</a:t>
            </a:r>
          </a:p>
        </p:txBody>
      </p:sp>
      <p:pic>
        <p:nvPicPr>
          <p:cNvPr id="4" name="Picture 4" descr="55947458-brown-ourson-debout-et-sa-mère-à-proximité">
            <a:extLst>
              <a:ext uri="{FF2B5EF4-FFF2-40B4-BE49-F238E27FC236}">
                <a16:creationId xmlns="" xmlns:a16="http://schemas.microsoft.com/office/drawing/2014/main" id="{E6FF9345-A184-4AE5-BDFF-41C1412DB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229" y="1535058"/>
            <a:ext cx="4155188" cy="2772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963E6211-B48E-47E5-B44C-14EF58BBD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5FE7AE54-A3D3-4272-B179-D9E15D0B2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40" y="4127809"/>
            <a:ext cx="1723521" cy="22639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8519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lfe-mange-illustration-chocolat-clipart-vecteur_csp52976500">
            <a:extLst>
              <a:ext uri="{FF2B5EF4-FFF2-40B4-BE49-F238E27FC236}">
                <a16:creationId xmlns="" xmlns:a16="http://schemas.microsoft.com/office/drawing/2014/main" id="{662F8347-AF5F-4B87-8DAB-714C06EFD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92" y="936978"/>
            <a:ext cx="2652111" cy="288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Titre 2">
            <a:extLst>
              <a:ext uri="{FF2B5EF4-FFF2-40B4-BE49-F238E27FC236}">
                <a16:creationId xmlns="" xmlns:a16="http://schemas.microsoft.com/office/drawing/2014/main" id="{DAD993FE-5D3D-4174-945E-09767F24D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11" y="232855"/>
            <a:ext cx="8915400" cy="704123"/>
          </a:xfrm>
        </p:spPr>
        <p:txBody>
          <a:bodyPr/>
          <a:lstStyle/>
          <a:p>
            <a:pPr algn="ctr"/>
            <a:r>
              <a:rPr lang="fr-FR" dirty="0"/>
              <a:t>Un délicieux chocolat</a:t>
            </a:r>
          </a:p>
        </p:txBody>
      </p:sp>
      <p:pic>
        <p:nvPicPr>
          <p:cNvPr id="4" name="Picture 3" descr="fotolia_88446344_subscription_yearly_xxl">
            <a:extLst>
              <a:ext uri="{FF2B5EF4-FFF2-40B4-BE49-F238E27FC236}">
                <a16:creationId xmlns="" xmlns:a16="http://schemas.microsoft.com/office/drawing/2014/main" id="{D6FEA9DA-0E16-4F29-AEEF-D8F8AAD41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82" y="4018846"/>
            <a:ext cx="3916515" cy="261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1002CCFB-2D04-49CC-BFAB-DDA435D1A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458" y="3133579"/>
            <a:ext cx="3810000" cy="2857500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361DDE4D-257C-47A4-B8A3-B3FFC04F3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</p:spTree>
    <p:extLst>
      <p:ext uri="{BB962C8B-B14F-4D97-AF65-F5344CB8AC3E}">
        <p14:creationId xmlns="" xmlns:p14="http://schemas.microsoft.com/office/powerpoint/2010/main" val="176197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734962" y="2851567"/>
            <a:ext cx="259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  <a:latin typeface="Calibri Light" panose="020F0302020204030204" pitchFamily="34" charset="0"/>
              </a:rPr>
              <a:t>Un bol un peu plus petit</a:t>
            </a:r>
          </a:p>
        </p:txBody>
      </p:sp>
      <p:pic>
        <p:nvPicPr>
          <p:cNvPr id="4100" name="Picture 4" descr="bol-d-jeuner-soupe-design-gourmand-vintage-imprime-pois-gris-pas-cher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711" y="1916832"/>
            <a:ext cx="3612746" cy="355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101" name="Picture 5" descr="bol-d-jeuner-soupe-design-gourmand-vintage-imprime-pois-gris-pas-cher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63" y="3215077"/>
            <a:ext cx="2156881" cy="2119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102" name="Picture 6" descr="bol-d-jeuner-soupe-design-gourmand-vintage-imprime-pois-gris-pas-cher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407" y="3878166"/>
            <a:ext cx="1458066" cy="143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2638618" y="173216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  <a:latin typeface="Calibri Light" panose="020F0302020204030204" pitchFamily="34" charset="0"/>
              </a:rPr>
              <a:t>Un grand bol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734881" y="3322555"/>
            <a:ext cx="2342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  <a:latin typeface="Calibri Light" panose="020F0302020204030204" pitchFamily="34" charset="0"/>
              </a:rPr>
              <a:t>Un tout  petit bol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74F98531-3890-44EA-AB9E-81ACA5C45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09811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libri Light" panose="020F0302020204030204" pitchFamily="34" charset="0"/>
              </a:rPr>
              <a:t>Brûlant</a:t>
            </a:r>
          </a:p>
        </p:txBody>
      </p:sp>
      <p:pic>
        <p:nvPicPr>
          <p:cNvPr id="5122" name="Picture 2" descr="51511580-thermomètres-de-dessins-animés-chauds-et-froi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578"/>
          <a:stretch>
            <a:fillRect/>
          </a:stretch>
        </p:blipFill>
        <p:spPr bwMode="auto">
          <a:xfrm>
            <a:off x="2136950" y="1717948"/>
            <a:ext cx="195897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6" name="Picture 2" descr="cafe-fum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327" y="2210674"/>
            <a:ext cx="48895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D403C528-381E-4F5C-9B50-B08A9C84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9280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247060" y="504130"/>
            <a:ext cx="3312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prstClr val="black"/>
                </a:solidFill>
                <a:latin typeface="Calibri Light" panose="020F0302020204030204" pitchFamily="34" charset="0"/>
              </a:rPr>
              <a:t>Refroidir</a:t>
            </a:r>
          </a:p>
        </p:txBody>
      </p:sp>
      <p:pic>
        <p:nvPicPr>
          <p:cNvPr id="2050" name="Picture 2" descr="liebherr_kef4310_t1605114227948A_1057473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1844824"/>
            <a:ext cx="2857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1" name="Picture 3" descr="51511580-thermomètres-de-dessins-animés-chauds-et-froi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159"/>
          <a:stretch>
            <a:fillRect/>
          </a:stretch>
        </p:blipFill>
        <p:spPr bwMode="auto">
          <a:xfrm>
            <a:off x="2351585" y="2006749"/>
            <a:ext cx="189547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67C34390-8541-4783-91E4-D4C1C2ADA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41886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promena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33712"/>
            <a:ext cx="3507256" cy="3659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148" name="Picture 4" descr="0ccce7518b9a54d08642ee3b6349d6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61" y="1268761"/>
            <a:ext cx="4081702" cy="480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850707" y="499320"/>
            <a:ext cx="3855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prstClr val="black"/>
                </a:solidFill>
                <a:latin typeface="Calibri Light" panose="020F0302020204030204" pitchFamily="34" charset="0"/>
              </a:rPr>
              <a:t>Se promener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CCE4B736-80CB-48FF-98BE-1E492EB0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Travail réalisé par des enseignants de la circonscription de Bayonne.</a:t>
            </a:r>
          </a:p>
        </p:txBody>
      </p:sp>
    </p:spTree>
    <p:extLst>
      <p:ext uri="{BB962C8B-B14F-4D97-AF65-F5344CB8AC3E}">
        <p14:creationId xmlns="" xmlns:p14="http://schemas.microsoft.com/office/powerpoint/2010/main" val="25725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330</Words>
  <Application>Microsoft Office PowerPoint</Application>
  <PresentationFormat>Personnalisé</PresentationFormat>
  <Paragraphs>38</Paragraphs>
  <Slides>18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20" baseType="lpstr">
      <vt:lpstr>Thème Office</vt:lpstr>
      <vt:lpstr>1_Thème Office</vt:lpstr>
      <vt:lpstr>Les trois ours Byron Barton</vt:lpstr>
      <vt:lpstr>Module 1  Découvrir le début de l’histoire et bien le comprendre.</vt:lpstr>
      <vt:lpstr>Un ours</vt:lpstr>
      <vt:lpstr>Un ourson</vt:lpstr>
      <vt:lpstr>Un délicieux chocolat</vt:lpstr>
      <vt:lpstr>Diapositive 6</vt:lpstr>
      <vt:lpstr>Brûlant</vt:lpstr>
      <vt:lpstr>Diapositive 8</vt:lpstr>
      <vt:lpstr>Diapositive 9</vt:lpstr>
      <vt:lpstr>Diapositive 10</vt:lpstr>
      <vt:lpstr>Il était une fois trois ours</vt:lpstr>
      <vt:lpstr>Un papa ours, une maman ours et un petit ourson.</vt:lpstr>
      <vt:lpstr>Un matin, Maman Ours prépara un délicieux chocolat.</vt:lpstr>
      <vt:lpstr>Elle en fit un grand bol pour Papa Ours, un bol un peu plus petit pour Maman Ours et un tout petit bol pour le petit ourson</vt:lpstr>
      <vt:lpstr>Le chocolat était brûlant.  En attendant qu’il refroidisse, les trois ours partirent se promener.</vt:lpstr>
      <vt:lpstr>Diapositive 16</vt:lpstr>
      <vt:lpstr>Diapositive 17</vt:lpstr>
      <vt:lpstr>Diapositive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trois ours Byron Barton</dc:title>
  <dc:creator>Sandrine</dc:creator>
  <cp:lastModifiedBy>Utilisateur Windows</cp:lastModifiedBy>
  <cp:revision>16</cp:revision>
  <dcterms:created xsi:type="dcterms:W3CDTF">2019-05-20T19:11:34Z</dcterms:created>
  <dcterms:modified xsi:type="dcterms:W3CDTF">2020-06-08T12:18:57Z</dcterms:modified>
</cp:coreProperties>
</file>