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9" r:id="rId3"/>
    <p:sldId id="298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8" r:id="rId12"/>
    <p:sldId id="307" r:id="rId13"/>
    <p:sldId id="309" r:id="rId14"/>
    <p:sldId id="310" r:id="rId15"/>
    <p:sldId id="311" r:id="rId16"/>
    <p:sldId id="313" r:id="rId17"/>
    <p:sldId id="315" r:id="rId18"/>
    <p:sldId id="314" r:id="rId19"/>
    <p:sldId id="317" r:id="rId20"/>
    <p:sldId id="318" r:id="rId21"/>
    <p:sldId id="272" r:id="rId22"/>
    <p:sldId id="856" r:id="rId23"/>
    <p:sldId id="441" r:id="rId24"/>
    <p:sldId id="85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1422-C3F2-4AC4-8A70-71C528EB089C}" type="datetimeFigureOut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F204-A2E2-4BAC-85E5-DDBBBAACB5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109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3BAADA1-D02C-4BD8-8292-CD4FCC931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22762DE-820C-473C-9E76-D909E6D9E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F1D8162-6598-4018-AD1E-93FF7C93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FBE0B-AEE4-454B-9B9B-AF8BE74ED000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FD301B0-FA58-4A29-98AF-6040C764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D8B0F60-398F-480E-8B9C-A06ECFF1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301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FAFB2D5-98C9-49C4-A315-0631C658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05456D6-D052-4B45-96EA-7974C5C1D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B72663D-630D-402E-AA78-7D9824B1B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9BC3-B5D5-4A57-8E79-4C7319D81288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1C17814-058E-4726-A182-7EC835B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0265389-E4FE-440A-B91D-028FDBB1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169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8B6D394F-F650-4218-9F5B-57CEFBEA2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1587526F-DDB3-4743-ACF7-107604524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DEE709E-0340-4F86-BE67-F36A2036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A3D-22AC-4BED-9C51-227D20D854CD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95D2EE3-678F-445C-A686-C58AF2257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36BC8E-E4DD-4E86-B92C-25D1DDC1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474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C1F8A8-BA8F-4C9B-8046-A6CA6BEC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B37AABE-76D8-49FC-8D7C-310ABD3CA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E1DD2FE-AF26-499D-8269-C89AD4E87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CF5A-42EC-49D5-A2D9-7E1FBE03FD65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FE107CF-1DE1-4E46-A393-554765D6C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7B55D78-0EC9-47D6-8A76-700AB6358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151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6DBC196-69A1-4C51-AC8D-F6B73FFF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FB2A7BD-2B57-49CA-B85C-014B10D85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DB08BF1-92EE-4378-A51B-91744D07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6566-BF8A-4DC1-AC1A-1929BC47611F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878E2F4-836F-492A-83CA-A2E4DED4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A532018E-66F0-4D6E-A23E-3D62DF23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506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9AC27FF-6661-438F-B661-51FA5BB8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1C3EDB2-4095-418E-9A25-ED080C7D5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2B61340-CC65-4D5C-9B99-1B1E144D9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7FC1102-3DF8-4591-B062-14A1F10E9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3D249-9213-45BA-A1A9-D8CAF32FECDF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38BCA77-2BC1-4BA2-AA6A-1321697A0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7B300CB-DD86-487C-A344-6CB6B48B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8610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464816E-9A43-4AB8-97BC-09BF469B6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DA022AA-83B2-4E47-9F11-A466AE96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6BFB875-9948-4308-8B51-824104316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1228436-2C81-4556-A0CF-C83375770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CC3C7908-4E3B-45B1-A4DA-155A02AF1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4F528521-64F5-4DF1-A6FA-D775F8E8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D54E-6C51-4D19-96A5-C05D97ED01BC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9E801B87-698E-4EB3-B286-7FD28599D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B7425E53-86AC-4D40-BCE1-BEDD333B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6597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A31CF6-E051-4778-B651-9EDDC610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3A4747A-ADCF-401E-BBF0-AC66F8A7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995C-AFBC-46D6-9A8E-2BB523274E04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CABBF4B-2A93-4907-9472-D01D082E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02FF7F2-3344-43D7-BCDD-9F17843A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635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E0E0D688-F6FE-46EA-9AC0-71D92609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438-E668-4FF5-9BC6-FC075425D7DC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908D7968-40D4-438D-AB9D-C1A3A79A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892C3F8-6A05-4768-8105-AD27BBC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733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5B3DD5-0A98-4256-8356-92600155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05B8F0A-4CB2-4951-A9E2-6A74B39A8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5EC9D53-77F0-43AB-A534-216E82E1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81F3CF6C-A146-47AB-9559-B9415E62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699-D550-40FB-B06F-DDCDF6E22301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33D0E0E-8BBA-4343-9707-487E313A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91738B4-9034-449D-BDD5-268191C8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3024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B38D70E-DB6A-4880-B18D-CDB12E22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9FA144D6-D0AD-412B-ABA6-63245399A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248F1A6-8A5D-4918-9E5E-3EBEB1EA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5FB5778-AE29-49F1-AFEF-BD2ECEC7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8D50-CE00-44FF-87AE-704FD7F6C265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9AD1396-7190-4E61-B210-54E559C9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DDA08534-5F25-4DB6-88F8-E1456C0A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787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D625657-EDF0-41FD-9D61-A113C7D4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30DF7A5-7752-405D-9959-674A93FC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500A2BC-E166-467C-BA77-48CBAEE8D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7D53-9F0D-42B7-8120-8092A164B4AF}" type="datetime1">
              <a:rPr lang="fr-FR" smtClean="0"/>
              <a:pPr/>
              <a:t>07/06/2020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78EDF63-2015-45A9-A132-1ECFB3B5F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A43CF3-7CDF-4B6C-AD8C-5EBC35E74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FD42-11D1-40CF-A7BB-F2DBCD0910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5242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r/url?sa=i&amp;rct=j&amp;q=&amp;esrc=s&amp;source=images&amp;cd=&amp;cad=rja&amp;uact=8&amp;ved=&amp;url=https://www.pinterest.com/sylvergnes/boucle-dor-et-les-trois-ours/&amp;psig=AOvVaw3qNS2QKVUX17KHM52FooSj&amp;ust=1558471297086334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84B8E14E-DA4A-4F30-AA44-5277F0F3D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0192"/>
            <a:ext cx="10515600" cy="3063875"/>
          </a:xfrm>
        </p:spPr>
        <p:txBody>
          <a:bodyPr>
            <a:normAutofit/>
          </a:bodyPr>
          <a:lstStyle/>
          <a:p>
            <a:pPr algn="ctr"/>
            <a:r>
              <a:rPr lang="fr-FR"/>
              <a:t>Module 2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Découvrir la suite de l’histoire</a:t>
            </a:r>
            <a:br>
              <a:rPr lang="fr-FR" dirty="0"/>
            </a:br>
            <a:r>
              <a:rPr lang="fr-FR" dirty="0"/>
              <a:t>et se mettre à la place du personnage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472BDC4-697E-42F7-A63B-CF2DE977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3358815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39FCB4-688B-48BA-A47D-AA786036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26" y="1278908"/>
            <a:ext cx="7188200" cy="1325563"/>
          </a:xfrm>
        </p:spPr>
        <p:txBody>
          <a:bodyPr/>
          <a:lstStyle/>
          <a:p>
            <a:pPr algn="ctr"/>
            <a:r>
              <a:rPr lang="fr-FR" dirty="0"/>
              <a:t>Boucle d’Or</a:t>
            </a:r>
          </a:p>
        </p:txBody>
      </p:sp>
      <p:pic>
        <p:nvPicPr>
          <p:cNvPr id="1026" name="Picture 2" descr="Résultat de recherche d'images pour &quot;boucle d'or&quot;">
            <a:hlinkClick r:id="rId2"/>
            <a:extLst>
              <a:ext uri="{FF2B5EF4-FFF2-40B4-BE49-F238E27FC236}">
                <a16:creationId xmlns:a16="http://schemas.microsoft.com/office/drawing/2014/main" xmlns="" id="{1C27D1CD-B1A0-4824-BCA0-9FA88D70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2725" y="2604471"/>
            <a:ext cx="2889002" cy="222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A83E55D2-1CAF-4C94-9745-74B9EAF95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61899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IFFRE-3">
            <a:extLst>
              <a:ext uri="{FF2B5EF4-FFF2-40B4-BE49-F238E27FC236}">
                <a16:creationId xmlns:a16="http://schemas.microsoft.com/office/drawing/2014/main" xmlns="" id="{5F5F0879-9364-4761-A8AC-9D9666E6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8794" y="2202125"/>
            <a:ext cx="232092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 descr="images">
            <a:extLst>
              <a:ext uri="{FF2B5EF4-FFF2-40B4-BE49-F238E27FC236}">
                <a16:creationId xmlns:a16="http://schemas.microsoft.com/office/drawing/2014/main" xmlns="" id="{7B73DFF0-A554-4F88-95BD-5AF749EF8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92" b="32295"/>
          <a:stretch>
            <a:fillRect/>
          </a:stretch>
        </p:blipFill>
        <p:spPr bwMode="auto">
          <a:xfrm>
            <a:off x="2038234" y="4433951"/>
            <a:ext cx="2979738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C5F7DA40-B75E-4057-B5E2-859C674928B0}"/>
              </a:ext>
            </a:extLst>
          </p:cNvPr>
          <p:cNvSpPr txBox="1"/>
          <p:nvPr/>
        </p:nvSpPr>
        <p:spPr>
          <a:xfrm>
            <a:off x="3334378" y="1993359"/>
            <a:ext cx="1152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xmlns="" id="{F3DF8C28-3A23-42F3-9AC1-2276C8F64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67" y="459645"/>
            <a:ext cx="8870244" cy="1325563"/>
          </a:xfrm>
        </p:spPr>
        <p:txBody>
          <a:bodyPr/>
          <a:lstStyle/>
          <a:p>
            <a:pPr algn="ctr"/>
            <a:r>
              <a:rPr lang="fr-FR" dirty="0"/>
              <a:t>trois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1D90423-5D97-48E0-B73A-A29CC476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27413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87529314-homme-affamé-en-pensant-à-un-sandwich-">
            <a:extLst>
              <a:ext uri="{FF2B5EF4-FFF2-40B4-BE49-F238E27FC236}">
                <a16:creationId xmlns:a16="http://schemas.microsoft.com/office/drawing/2014/main" xmlns="" id="{DC544611-DB5A-4D23-B792-DA8236C7E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192" y="2064221"/>
            <a:ext cx="3589437" cy="359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7E1822DE-FE90-45CD-BB14-BBB274A8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Avoir faim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9F3C827-A50B-4DF2-8E5F-1829E905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78093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s-Tasting-Food-while-Fasting-Allowed">
            <a:extLst>
              <a:ext uri="{FF2B5EF4-FFF2-40B4-BE49-F238E27FC236}">
                <a16:creationId xmlns:a16="http://schemas.microsoft.com/office/drawing/2014/main" xmlns="" id="{CE6F096C-F1D4-4C7A-BA52-5AC194B14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8483" y="2138665"/>
            <a:ext cx="3881958" cy="258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3" descr="woman-cooking-tasting-410x290">
            <a:extLst>
              <a:ext uri="{FF2B5EF4-FFF2-40B4-BE49-F238E27FC236}">
                <a16:creationId xmlns:a16="http://schemas.microsoft.com/office/drawing/2014/main" xmlns="" id="{523ABA10-8E47-43A7-AD0B-8DF2086D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789" y="3271023"/>
            <a:ext cx="3831710" cy="26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5D997734-DAF7-4F72-97AA-4615C8C4E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022" y="444148"/>
            <a:ext cx="8486422" cy="1325563"/>
          </a:xfrm>
        </p:spPr>
        <p:txBody>
          <a:bodyPr/>
          <a:lstStyle/>
          <a:p>
            <a:pPr algn="ctr"/>
            <a:r>
              <a:rPr lang="fr-FR" dirty="0"/>
              <a:t>Goûter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4906AF-39E9-4A5A-B898-689DDE00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60031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positphotos_51336753-stock-illustration-fire-burning-on-man-mouth">
            <a:extLst>
              <a:ext uri="{FF2B5EF4-FFF2-40B4-BE49-F238E27FC236}">
                <a16:creationId xmlns:a16="http://schemas.microsoft.com/office/drawing/2014/main" xmlns="" id="{CFF8A1AA-2E43-42F2-AC62-45601773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301" y="1798134"/>
            <a:ext cx="4017963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69E91851-76BD-4AA4-8E01-2C327A41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Trop chaud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4F5CED96-CABA-4D5B-A33E-FAC55DC16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2991858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8564310-un-homme-de-dessin-animé-par-temps-froid-peut-voir-son-souffle">
            <a:extLst>
              <a:ext uri="{FF2B5EF4-FFF2-40B4-BE49-F238E27FC236}">
                <a16:creationId xmlns:a16="http://schemas.microsoft.com/office/drawing/2014/main" xmlns="" id="{0719F598-5DB6-4424-8359-E5DC0D179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331" y="1901269"/>
            <a:ext cx="33956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A430CC4F-4241-4B46-BE80-307804FA2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89" y="42157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Trop froid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869F7A1D-55BC-4513-BB32-86C3CC73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383711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77D32DF-036B-4935-A52F-83D05B0E0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475" y="2201168"/>
            <a:ext cx="3816427" cy="38103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319ED7B-FB00-4F38-9DA5-9C7C434FBB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327715" y="203198"/>
            <a:ext cx="1048021" cy="10868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0A546953-C2B4-4E52-913E-70288E57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57" y="1196457"/>
            <a:ext cx="11026085" cy="443531"/>
          </a:xfrm>
        </p:spPr>
        <p:txBody>
          <a:bodyPr>
            <a:normAutofit fontScale="90000"/>
          </a:bodyPr>
          <a:lstStyle/>
          <a:p>
            <a:r>
              <a:rPr lang="fr-FR" dirty="0"/>
              <a:t>Arriva alors une petite fille qui s’appelait Boucle d’Or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C070E3-0F48-47A5-9875-31014F7A2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18" y="3299913"/>
            <a:ext cx="1194920" cy="1274174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491D48D-203F-4875-94C8-86C7811A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21608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319ED7B-FB00-4F38-9DA5-9C7C434FB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327715" y="203198"/>
            <a:ext cx="1048021" cy="10868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0A546953-C2B4-4E52-913E-70288E57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15" y="1290033"/>
            <a:ext cx="11548196" cy="443531"/>
          </a:xfrm>
        </p:spPr>
        <p:txBody>
          <a:bodyPr>
            <a:noAutofit/>
          </a:bodyPr>
          <a:lstStyle/>
          <a:p>
            <a:r>
              <a:rPr lang="fr-FR" sz="3600" dirty="0"/>
              <a:t>Boucle d’Or regarda dans la maison et aperçut les trois bols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DC070E3-0F48-47A5-9875-31014F7A2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18" y="3299913"/>
            <a:ext cx="1194920" cy="127417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3EC8C46-F27E-459D-B22D-36FA84488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00" y="2025321"/>
            <a:ext cx="4648599" cy="3755623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7C159E47-D64D-46A0-AEF9-AC08651E8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1279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DBF5FCE-E9DB-45D1-851A-FAF862CFFB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2" t="1637" r="77391" b="64529"/>
          <a:stretch/>
        </p:blipFill>
        <p:spPr>
          <a:xfrm>
            <a:off x="9618134" y="729824"/>
            <a:ext cx="2009422" cy="13998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5468353F-7FC8-4EB5-9FFC-DFF2F35331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" t="34135" r="77439" b="35822"/>
          <a:stretch/>
        </p:blipFill>
        <p:spPr>
          <a:xfrm>
            <a:off x="9618134" y="2729088"/>
            <a:ext cx="2009422" cy="13998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627C688-562C-409C-BD58-67A4BC24AAE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5" t="62498" r="77438" b="1575"/>
          <a:stretch/>
        </p:blipFill>
        <p:spPr>
          <a:xfrm>
            <a:off x="9774918" y="4446132"/>
            <a:ext cx="2009422" cy="16820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803415D-B9E6-4887-B47A-73352F9AA5BB}"/>
              </a:ext>
            </a:extLst>
          </p:cNvPr>
          <p:cNvSpPr txBox="1"/>
          <p:nvPr/>
        </p:nvSpPr>
        <p:spPr>
          <a:xfrm>
            <a:off x="471309" y="1175539"/>
            <a:ext cx="8808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+mj-lt"/>
              </a:rPr>
              <a:t>Boucle d’Or avait très faim, elle goûta d’abord le chocolat de Papa Ours. Mais il était trop chaud.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219C7C9-FF89-4DB1-B2DE-415110AF1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8" y="188139"/>
            <a:ext cx="1048603" cy="109127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1495207-7A65-4401-816A-8EFD09671F8D}"/>
              </a:ext>
            </a:extLst>
          </p:cNvPr>
          <p:cNvSpPr txBox="1"/>
          <p:nvPr/>
        </p:nvSpPr>
        <p:spPr>
          <a:xfrm>
            <a:off x="564444" y="2979875"/>
            <a:ext cx="87150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+mj-lt"/>
              </a:rPr>
              <a:t>Puis elle goûta le chocolat de Maman Ours. Mais il était trop froid.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9F41A62-9033-4F53-AE79-328D19A97E3B}"/>
              </a:ext>
            </a:extLst>
          </p:cNvPr>
          <p:cNvSpPr txBox="1"/>
          <p:nvPr/>
        </p:nvSpPr>
        <p:spPr>
          <a:xfrm>
            <a:off x="429608" y="5149543"/>
            <a:ext cx="922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dirty="0">
                <a:latin typeface="+mj-lt"/>
              </a:rPr>
              <a:t>Enfin, elle goûta le chocolat du petit ourson qui était juste bien.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3E9A5329-EDDF-458D-9D3F-786E337D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365887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02DAC2D-F0AB-414A-B30E-7CD4CF0EDA7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85" t="1674" r="801"/>
          <a:stretch/>
        </p:blipFill>
        <p:spPr>
          <a:xfrm>
            <a:off x="3974043" y="2806643"/>
            <a:ext cx="4243914" cy="3977710"/>
          </a:xfrm>
          <a:prstGeom prst="rect">
            <a:avLst/>
          </a:prstGeom>
        </p:spPr>
      </p:pic>
      <p:sp>
        <p:nvSpPr>
          <p:cNvPr id="3" name="Titre 3">
            <a:extLst>
              <a:ext uri="{FF2B5EF4-FFF2-40B4-BE49-F238E27FC236}">
                <a16:creationId xmlns:a16="http://schemas.microsoft.com/office/drawing/2014/main" xmlns="" id="{E2E0CDBA-608F-4DB3-9973-5F980011F639}"/>
              </a:ext>
            </a:extLst>
          </p:cNvPr>
          <p:cNvSpPr txBox="1">
            <a:spLocks/>
          </p:cNvSpPr>
          <p:nvPr/>
        </p:nvSpPr>
        <p:spPr>
          <a:xfrm>
            <a:off x="2077492" y="1120700"/>
            <a:ext cx="9425885" cy="4435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Et elle le trouva si bon qu’il ne resta plus rien.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5FC2C75-9534-4B97-801D-AB3B67218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87" y="343360"/>
            <a:ext cx="1048603" cy="10912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E8174FD-B479-4451-8C51-2A80C681F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28" y="3612953"/>
            <a:ext cx="1194920" cy="1280271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F5DD9CF-FD62-42B3-8A2A-AE79C612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3628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hoto ours brun">
            <a:extLst>
              <a:ext uri="{FF2B5EF4-FFF2-40B4-BE49-F238E27FC236}">
                <a16:creationId xmlns:a16="http://schemas.microsoft.com/office/drawing/2014/main" xmlns="" id="{7C67452C-36FA-4B8A-9BCC-50B2B4A09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3975" y="2716345"/>
            <a:ext cx="3259335" cy="217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A36214C-3279-430E-8703-A8FC22B2C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032" y="2264379"/>
            <a:ext cx="2247900" cy="28194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99FB3F6F-8792-4C7B-BCD6-D862B1E6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14487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0C824AC-E1A0-434A-8215-634B17F9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320" y="2307729"/>
            <a:ext cx="4243184" cy="39810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974E71B-91DD-4642-8ADB-5EE8D9CD5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64" y="432016"/>
            <a:ext cx="3249450" cy="28105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D44B6722-87FA-47FE-B591-AC0ADE99B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857" y="375010"/>
            <a:ext cx="500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 pourrait bien dire Boucle d’or à ce moment-là?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870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42A1D8A9-494C-4A70-9457-CDE46F8EDDF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178573" y="2065867"/>
            <a:ext cx="2887907" cy="255128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2A1D8A9-494C-4A70-9457-CDE46F8EDDF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33" t="-321" r="-94"/>
          <a:stretch/>
        </p:blipFill>
        <p:spPr>
          <a:xfrm>
            <a:off x="3318936" y="2065867"/>
            <a:ext cx="2952081" cy="255128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8060446-067E-40F8-916E-EFC41D0D5A7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225"/>
          <a:stretch/>
        </p:blipFill>
        <p:spPr>
          <a:xfrm>
            <a:off x="6497339" y="1636889"/>
            <a:ext cx="3004349" cy="29802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8060446-067E-40F8-916E-EFC41D0D5A7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85"/>
          <a:stretch/>
        </p:blipFill>
        <p:spPr>
          <a:xfrm>
            <a:off x="9728010" y="2065867"/>
            <a:ext cx="2285417" cy="25512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BF24902-6045-4BC8-9544-209CB4C3C30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0928" y="312092"/>
            <a:ext cx="2118396" cy="1110307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xmlns="" id="{A66C21C8-0779-49A4-BE22-04D81CEE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90147" y="532665"/>
            <a:ext cx="6817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C’est au tour de votre enfant de raconter cette histoire avec ses mots…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4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9DF8B63-3215-4764-B5B2-A1950D7B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09" y="2195181"/>
            <a:ext cx="1972381" cy="1660396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8023D55-FC17-4986-A0F2-030A7885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01264" y="868996"/>
            <a:ext cx="5758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Comprendre certains mots qui seront utilisés dans l’histoire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26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77809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fr-FR" sz="3200" dirty="0"/>
              <a:t>Placer la maquette, Boucle d’or… dans le coin bibliothèque (accès libre)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568" y="1288855"/>
            <a:ext cx="7020272" cy="5265204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86C4DFD-30D4-47A7-B849-DAE9FD8D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9968" y="1309512"/>
            <a:ext cx="2042314" cy="25615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2483557"/>
            <a:ext cx="1056291" cy="13875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671" y="1657722"/>
            <a:ext cx="1774657" cy="2213336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70804392-3EAC-4C08-A045-0BBA3967C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406905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B160692-682B-4527-AD49-E9A7DA56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49" y="2280010"/>
            <a:ext cx="4871126" cy="274953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437DF9C-41E2-43F7-82AF-93F3E6C2F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3776" y="2600459"/>
            <a:ext cx="1664402" cy="2186291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F33D4093-F258-4545-B5ED-ADDDAA56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396087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otolia_88446344_subscription_yearly_xxl">
            <a:extLst>
              <a:ext uri="{FF2B5EF4-FFF2-40B4-BE49-F238E27FC236}">
                <a16:creationId xmlns:a16="http://schemas.microsoft.com/office/drawing/2014/main" xmlns="" id="{8C88B52F-E3AD-4EAC-919E-977387397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592" y="2072393"/>
            <a:ext cx="4752975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80CCEEB-A612-40DB-98F4-0EE3729D1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209941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ol-d-jeuner-soupe-design-gourmand-vintage-imprime-pois-gris-pas-cher-1">
            <a:extLst>
              <a:ext uri="{FF2B5EF4-FFF2-40B4-BE49-F238E27FC236}">
                <a16:creationId xmlns:a16="http://schemas.microsoft.com/office/drawing/2014/main" xmlns="" id="{28E9A980-37AE-4F9F-A847-036624E9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511" y="2278077"/>
            <a:ext cx="3612746" cy="355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5" descr="bol-d-jeuner-soupe-design-gourmand-vintage-imprime-pois-gris-pas-cher-1">
            <a:extLst>
              <a:ext uri="{FF2B5EF4-FFF2-40B4-BE49-F238E27FC236}">
                <a16:creationId xmlns:a16="http://schemas.microsoft.com/office/drawing/2014/main" xmlns="" id="{C44CBCBD-BB10-460D-971A-0A51730A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3487" y="3429000"/>
            <a:ext cx="2156881" cy="211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D7DA5E6-64C9-4DA6-BECC-05A530585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598" y="3924456"/>
            <a:ext cx="1457070" cy="1432684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9878804-1760-4163-AF77-238E06C4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82176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fe-fumant">
            <a:extLst>
              <a:ext uri="{FF2B5EF4-FFF2-40B4-BE49-F238E27FC236}">
                <a16:creationId xmlns:a16="http://schemas.microsoft.com/office/drawing/2014/main" xmlns="" id="{4D8CAFD9-C8B7-45A8-89CC-9E1D5826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988" y="2210673"/>
            <a:ext cx="48895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51511580-thermomètres-de-dessins-animés-chauds-et-froids">
            <a:extLst>
              <a:ext uri="{FF2B5EF4-FFF2-40B4-BE49-F238E27FC236}">
                <a16:creationId xmlns:a16="http://schemas.microsoft.com/office/drawing/2014/main" xmlns="" id="{8B897710-0055-4932-807D-157D43ED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578"/>
          <a:stretch>
            <a:fillRect/>
          </a:stretch>
        </p:blipFill>
        <p:spPr bwMode="auto">
          <a:xfrm>
            <a:off x="2453038" y="1660340"/>
            <a:ext cx="19589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7DE87C9-D57D-4038-948A-850AC901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42835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51511580-thermomètres-de-dessins-animés-chauds-et-froids">
            <a:extLst>
              <a:ext uri="{FF2B5EF4-FFF2-40B4-BE49-F238E27FC236}">
                <a16:creationId xmlns:a16="http://schemas.microsoft.com/office/drawing/2014/main" xmlns="" id="{01F5F25C-ECC6-4B3F-8CA2-6470C22A4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59"/>
          <a:stretch>
            <a:fillRect/>
          </a:stretch>
        </p:blipFill>
        <p:spPr bwMode="auto">
          <a:xfrm>
            <a:off x="2863462" y="1844824"/>
            <a:ext cx="18954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liebherr_kef4310_t1605114227948A_105747354">
            <a:extLst>
              <a:ext uri="{FF2B5EF4-FFF2-40B4-BE49-F238E27FC236}">
                <a16:creationId xmlns:a16="http://schemas.microsoft.com/office/drawing/2014/main" xmlns="" id="{913CEDFA-7FCC-4648-AE1C-DB69BF86B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315" y="1682899"/>
            <a:ext cx="2857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EE2CF44-34D8-4695-BBAE-66A1CCC26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155372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ccce7518b9a54d08642ee3b6349d63d">
            <a:extLst>
              <a:ext uri="{FF2B5EF4-FFF2-40B4-BE49-F238E27FC236}">
                <a16:creationId xmlns:a16="http://schemas.microsoft.com/office/drawing/2014/main" xmlns="" id="{2798A72F-5C52-4180-9B55-6332E856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440" y="1336493"/>
            <a:ext cx="4081702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D2E6547-F354-4683-BBCC-CB2E2A29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214455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dex">
            <a:extLst>
              <a:ext uri="{FF2B5EF4-FFF2-40B4-BE49-F238E27FC236}">
                <a16:creationId xmlns:a16="http://schemas.microsoft.com/office/drawing/2014/main" xmlns="" id="{B83D2B15-0E74-4684-8EB1-67772B7CB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651" y="1567655"/>
            <a:ext cx="3216027" cy="483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xmlns="" id="{F25F07C7-0EC9-413D-BEC4-BDDDC304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37086" cy="988042"/>
          </a:xfrm>
        </p:spPr>
        <p:txBody>
          <a:bodyPr/>
          <a:lstStyle/>
          <a:p>
            <a:pPr algn="ctr"/>
            <a:r>
              <a:rPr lang="fr-FR" dirty="0"/>
              <a:t>Des boucles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D6916DC-A454-43F3-AA05-FB71C7AD8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301" y="2983073"/>
            <a:ext cx="4237087" cy="29690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E609254E-5A04-49B0-A2EF-C5F5BA54441D}"/>
              </a:ext>
            </a:extLst>
          </p:cNvPr>
          <p:cNvSpPr txBox="1"/>
          <p:nvPr/>
        </p:nvSpPr>
        <p:spPr>
          <a:xfrm>
            <a:off x="6663176" y="1902178"/>
            <a:ext cx="3564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De l’or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C76F06B-CCF4-4E1E-9DF0-BF04720C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Travail réalisé par des enseignants de la circonscription de Bayonne.</a:t>
            </a:r>
          </a:p>
        </p:txBody>
      </p:sp>
    </p:spTree>
    <p:extLst>
      <p:ext uri="{BB962C8B-B14F-4D97-AF65-F5344CB8AC3E}">
        <p14:creationId xmlns:p14="http://schemas.microsoft.com/office/powerpoint/2010/main" xmlns="" val="32825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410</Words>
  <Application>Microsoft Office PowerPoint</Application>
  <PresentationFormat>Personnalisé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Module 2  Découvrir la suite de l’histoire et se mettre à la place du personnage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Des boucles</vt:lpstr>
      <vt:lpstr>Boucle d’Or</vt:lpstr>
      <vt:lpstr>trois</vt:lpstr>
      <vt:lpstr>Avoir faim</vt:lpstr>
      <vt:lpstr>Goûter</vt:lpstr>
      <vt:lpstr>Trop chaud</vt:lpstr>
      <vt:lpstr>Trop froid</vt:lpstr>
      <vt:lpstr>Arriva alors une petite fille qui s’appelait Boucle d’Or</vt:lpstr>
      <vt:lpstr>Boucle d’Or regarda dans la maison et aperçut les trois bols</vt:lpstr>
      <vt:lpstr>Diapositive 18</vt:lpstr>
      <vt:lpstr>Diapositive 19</vt:lpstr>
      <vt:lpstr>Diapositive 20</vt:lpstr>
      <vt:lpstr>Diapositive 21</vt:lpstr>
      <vt:lpstr>Diapositive 22</vt:lpstr>
      <vt:lpstr>Placer la maquette, Boucle d’or… dans le coin bibliothèque (accès libre)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  Découvrir la suite de l’histoire et se mettre à la place du personnage</dc:title>
  <dc:creator>Sandrine</dc:creator>
  <cp:lastModifiedBy>Utilisateur Windows</cp:lastModifiedBy>
  <cp:revision>10</cp:revision>
  <dcterms:created xsi:type="dcterms:W3CDTF">2019-05-20T20:41:57Z</dcterms:created>
  <dcterms:modified xsi:type="dcterms:W3CDTF">2020-06-07T20:58:15Z</dcterms:modified>
</cp:coreProperties>
</file>