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17"/>
  </p:normalViewPr>
  <p:slideViewPr>
    <p:cSldViewPr snapToGrid="0" snapToObjects="1">
      <p:cViewPr varScale="1">
        <p:scale>
          <a:sx n="79" d="100"/>
          <a:sy n="79" d="100"/>
        </p:scale>
        <p:origin x="30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81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49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7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80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23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1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1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93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6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66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4191-C147-3D42-AAA2-C8D9DE40C7AD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6AD4-07F0-5D47-9BFA-DFA9FAE7F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20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3592" y="989497"/>
            <a:ext cx="473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/>
                <a:cs typeface="Arial"/>
              </a:rPr>
              <a:t>BON VOYAGE PETITE GOUTTE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5" y="3170382"/>
            <a:ext cx="3810000" cy="2133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036" y="2733964"/>
            <a:ext cx="3492500" cy="23241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417455" y="1778000"/>
            <a:ext cx="25941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VOYAG</a:t>
            </a:r>
            <a:r>
              <a:rPr lang="fr-FR" sz="3200" dirty="0">
                <a:latin typeface="Arial"/>
                <a:cs typeface="Arial"/>
              </a:rPr>
              <a:t>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381732-9224-B249-BC96-1695281EF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525" y="455870"/>
            <a:ext cx="1310291" cy="17027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768CAE-E500-384A-BD36-626213C27284}"/>
              </a:ext>
            </a:extLst>
          </p:cNvPr>
          <p:cNvSpPr txBox="1"/>
          <p:nvPr/>
        </p:nvSpPr>
        <p:spPr>
          <a:xfrm>
            <a:off x="404734" y="5755799"/>
            <a:ext cx="6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Audrey </a:t>
            </a:r>
            <a:r>
              <a:rPr lang="fr-FR" dirty="0" err="1"/>
              <a:t>Meucci</a:t>
            </a:r>
            <a:r>
              <a:rPr lang="fr-FR" dirty="0"/>
              <a:t> école Pierre Teisseire La Colle sur Loup</a:t>
            </a:r>
          </a:p>
        </p:txBody>
      </p:sp>
    </p:spTree>
    <p:extLst>
      <p:ext uri="{BB962C8B-B14F-4D97-AF65-F5344CB8AC3E}">
        <p14:creationId xmlns:p14="http://schemas.microsoft.com/office/powerpoint/2010/main" val="320500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4" y="3827354"/>
            <a:ext cx="4167908" cy="23418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67364" y="1223818"/>
            <a:ext cx="2852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TORRENT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284941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" y="2087418"/>
            <a:ext cx="4142509" cy="27566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441" y="2297545"/>
            <a:ext cx="4296559" cy="24060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2727" y="1119909"/>
            <a:ext cx="31490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UNE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CASCADE</a:t>
            </a:r>
          </a:p>
        </p:txBody>
      </p:sp>
    </p:spTree>
    <p:extLst>
      <p:ext uri="{BB962C8B-B14F-4D97-AF65-F5344CB8AC3E}">
        <p14:creationId xmlns:p14="http://schemas.microsoft.com/office/powerpoint/2010/main" val="17823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8" y="2289464"/>
            <a:ext cx="3636819" cy="27241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16" y="2595950"/>
            <a:ext cx="4302784" cy="24176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4027" y="1108364"/>
            <a:ext cx="2806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UNE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RIVIERE</a:t>
            </a:r>
          </a:p>
        </p:txBody>
      </p:sp>
    </p:spTree>
    <p:extLst>
      <p:ext uri="{BB962C8B-B14F-4D97-AF65-F5344CB8AC3E}">
        <p14:creationId xmlns:p14="http://schemas.microsoft.com/office/powerpoint/2010/main" val="150213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" y="2187863"/>
            <a:ext cx="5092507" cy="22802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09" y="2187863"/>
            <a:ext cx="3251200" cy="2501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091" y="1512455"/>
            <a:ext cx="24042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LE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TETARD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63309" y="1477818"/>
            <a:ext cx="34233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LA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GRENOUILLE</a:t>
            </a:r>
          </a:p>
        </p:txBody>
      </p:sp>
    </p:spTree>
    <p:extLst>
      <p:ext uri="{BB962C8B-B14F-4D97-AF65-F5344CB8AC3E}">
        <p14:creationId xmlns:p14="http://schemas.microsoft.com/office/powerpoint/2010/main" val="87677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2091" y="1185430"/>
            <a:ext cx="2487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FLEUVE</a:t>
            </a:r>
          </a:p>
        </p:txBody>
      </p:sp>
      <p:pic>
        <p:nvPicPr>
          <p:cNvPr id="4" name="Image 3" descr="FLEU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" y="2273300"/>
            <a:ext cx="4463512" cy="29221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35" y="2273300"/>
            <a:ext cx="3112981" cy="324995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4479636" y="3475182"/>
            <a:ext cx="2401455" cy="2736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6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55819" y="939223"/>
            <a:ext cx="2350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OCEAN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37" y="2352963"/>
            <a:ext cx="3907158" cy="26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20455" y="512043"/>
            <a:ext cx="55661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REMONTER</a:t>
            </a:r>
            <a:r>
              <a:rPr lang="fr-FR" sz="3200" dirty="0">
                <a:latin typeface="Arial"/>
                <a:cs typeface="Arial"/>
              </a:rPr>
              <a:t> À LA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SURFACE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0" y="2047010"/>
            <a:ext cx="3802579" cy="28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18" y="2362199"/>
            <a:ext cx="4832598" cy="27062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74636" y="796636"/>
            <a:ext cx="4061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CRISTAL</a:t>
            </a:r>
            <a:r>
              <a:rPr lang="fr-FR" sz="3200" dirty="0">
                <a:latin typeface="Arial"/>
                <a:cs typeface="Arial"/>
              </a:rPr>
              <a:t> DE 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NEIGE</a:t>
            </a:r>
          </a:p>
        </p:txBody>
      </p:sp>
    </p:spTree>
    <p:extLst>
      <p:ext uri="{BB962C8B-B14F-4D97-AF65-F5344CB8AC3E}">
        <p14:creationId xmlns:p14="http://schemas.microsoft.com/office/powerpoint/2010/main" val="192546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36272" y="785091"/>
            <a:ext cx="42204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NUAGE</a:t>
            </a:r>
            <a:r>
              <a:rPr lang="fr-FR" sz="3200" dirty="0">
                <a:latin typeface="Arial"/>
                <a:cs typeface="Arial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CHARGÉ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4" y="2044700"/>
            <a:ext cx="4110677" cy="25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3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09" y="2872509"/>
            <a:ext cx="3492500" cy="23241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2872509"/>
            <a:ext cx="3492500" cy="23241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981364" y="5299364"/>
            <a:ext cx="1893454" cy="11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5151582" y="5310909"/>
            <a:ext cx="1893454" cy="383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2092" y="1138129"/>
            <a:ext cx="62660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SE DÉPLACER</a:t>
            </a:r>
            <a:r>
              <a:rPr lang="fr-FR" sz="3200" dirty="0">
                <a:latin typeface="Arial"/>
                <a:cs typeface="Arial"/>
              </a:rPr>
              <a:t> AVEC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LENTEUR</a:t>
            </a:r>
          </a:p>
        </p:txBody>
      </p:sp>
    </p:spTree>
    <p:extLst>
      <p:ext uri="{BB962C8B-B14F-4D97-AF65-F5344CB8AC3E}">
        <p14:creationId xmlns:p14="http://schemas.microsoft.com/office/powerpoint/2010/main" val="291043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4182" y="889000"/>
            <a:ext cx="28749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UNE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GOUTTE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54" y="3059545"/>
            <a:ext cx="2844800" cy="2857500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endCxn id="5" idx="0"/>
          </p:cNvCxnSpPr>
          <p:nvPr/>
        </p:nvCxnSpPr>
        <p:spPr>
          <a:xfrm flipH="1">
            <a:off x="2528454" y="1604818"/>
            <a:ext cx="1847273" cy="1454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27" y="3151909"/>
            <a:ext cx="3556000" cy="2286000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4502727" y="1604818"/>
            <a:ext cx="1708728" cy="2274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0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5091" y="1027545"/>
            <a:ext cx="2350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REBONDIR</a:t>
            </a:r>
          </a:p>
        </p:txBody>
      </p:sp>
      <p:pic>
        <p:nvPicPr>
          <p:cNvPr id="6" name="Image 5" descr="BALL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" y="2309091"/>
            <a:ext cx="2921000" cy="2781300"/>
          </a:xfrm>
          <a:prstGeom prst="rect">
            <a:avLst/>
          </a:prstGeom>
        </p:spPr>
      </p:pic>
      <p:pic>
        <p:nvPicPr>
          <p:cNvPr id="7" name="Image 6" descr="REBONDIR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63" y="2761673"/>
            <a:ext cx="4127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86545" y="727364"/>
            <a:ext cx="28913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LES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PÉTALES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2" y="1915391"/>
            <a:ext cx="2286000" cy="2819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945" y="1468005"/>
            <a:ext cx="3492500" cy="2324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945" y="4070928"/>
            <a:ext cx="3810000" cy="2133600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2" idx="2"/>
          </p:cNvCxnSpPr>
          <p:nvPr/>
        </p:nvCxnSpPr>
        <p:spPr>
          <a:xfrm flipH="1">
            <a:off x="3082637" y="1312140"/>
            <a:ext cx="1549576" cy="985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2" idx="2"/>
          </p:cNvCxnSpPr>
          <p:nvPr/>
        </p:nvCxnSpPr>
        <p:spPr>
          <a:xfrm>
            <a:off x="4632213" y="1312140"/>
            <a:ext cx="1925605" cy="881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" idx="2"/>
          </p:cNvCxnSpPr>
          <p:nvPr/>
        </p:nvCxnSpPr>
        <p:spPr>
          <a:xfrm>
            <a:off x="4632213" y="1312140"/>
            <a:ext cx="239969" cy="3075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5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36274" y="750455"/>
            <a:ext cx="35828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LEGER</a:t>
            </a:r>
            <a:r>
              <a:rPr lang="fr-FR" sz="3200" dirty="0">
                <a:latin typeface="Arial"/>
                <a:cs typeface="Arial"/>
              </a:rPr>
              <a:t> / </a:t>
            </a:r>
            <a:r>
              <a:rPr lang="fr-FR" sz="3200" dirty="0">
                <a:solidFill>
                  <a:srgbClr val="558ED5"/>
                </a:solidFill>
                <a:latin typeface="Arial"/>
                <a:cs typeface="Arial"/>
              </a:rPr>
              <a:t>LEGERE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4096327"/>
            <a:ext cx="3505200" cy="2324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2" y="4096327"/>
            <a:ext cx="3606800" cy="2247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18" y="1459345"/>
            <a:ext cx="3289300" cy="2463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909" y="1564410"/>
            <a:ext cx="3797300" cy="21463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5357091" y="1335231"/>
            <a:ext cx="2770909" cy="2587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5183909" y="1335231"/>
            <a:ext cx="2840182" cy="2587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2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3752273"/>
            <a:ext cx="4523345" cy="25330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37" y="4037446"/>
            <a:ext cx="3606800" cy="2247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273" y="1410855"/>
            <a:ext cx="3810000" cy="2133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70546" y="531090"/>
            <a:ext cx="5493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S’ ENVOLER </a:t>
            </a:r>
            <a:r>
              <a:rPr lang="fr-FR" sz="3200" dirty="0">
                <a:latin typeface="Arial"/>
                <a:cs typeface="Arial"/>
              </a:rPr>
              <a:t>DANS LE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CIEL</a:t>
            </a:r>
          </a:p>
        </p:txBody>
      </p:sp>
    </p:spTree>
    <p:extLst>
      <p:ext uri="{BB962C8B-B14F-4D97-AF65-F5344CB8AC3E}">
        <p14:creationId xmlns:p14="http://schemas.microsoft.com/office/powerpoint/2010/main" val="146306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17" y="2632363"/>
            <a:ext cx="3758046" cy="2505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73" y="3004127"/>
            <a:ext cx="3810000" cy="213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12455" y="1766455"/>
            <a:ext cx="2435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LA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VAPEUR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22630" y="2339975"/>
            <a:ext cx="16139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LE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THE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52317" y="2135909"/>
            <a:ext cx="1829956" cy="122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6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72" y="2543464"/>
            <a:ext cx="4403716" cy="32985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28272" y="1477818"/>
            <a:ext cx="45448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RAYON</a:t>
            </a:r>
            <a:r>
              <a:rPr lang="fr-FR" sz="3200" dirty="0">
                <a:latin typeface="Arial"/>
                <a:cs typeface="Arial"/>
              </a:rPr>
              <a:t> DE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SOLEIL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4271818" y="2170545"/>
            <a:ext cx="2262909" cy="244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9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3761508"/>
            <a:ext cx="4254152" cy="28309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1740478"/>
            <a:ext cx="4356100" cy="1866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982" y="4039753"/>
            <a:ext cx="3187700" cy="2552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96572" y="808243"/>
            <a:ext cx="70411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LES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PROFONDEURS</a:t>
            </a:r>
            <a:r>
              <a:rPr lang="fr-FR" sz="3200" dirty="0">
                <a:latin typeface="Arial"/>
                <a:cs typeface="Arial"/>
              </a:rPr>
              <a:t> DE LA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TERRE</a:t>
            </a:r>
          </a:p>
        </p:txBody>
      </p:sp>
    </p:spTree>
    <p:extLst>
      <p:ext uri="{BB962C8B-B14F-4D97-AF65-F5344CB8AC3E}">
        <p14:creationId xmlns:p14="http://schemas.microsoft.com/office/powerpoint/2010/main" val="27615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3083305"/>
            <a:ext cx="3683000" cy="27586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70" y="3083305"/>
            <a:ext cx="3683000" cy="27586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73610" y="1581727"/>
            <a:ext cx="29893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Arial"/>
                <a:cs typeface="Arial"/>
              </a:rPr>
              <a:t>UN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RUISSEAU</a:t>
            </a:r>
          </a:p>
        </p:txBody>
      </p:sp>
    </p:spTree>
    <p:extLst>
      <p:ext uri="{BB962C8B-B14F-4D97-AF65-F5344CB8AC3E}">
        <p14:creationId xmlns:p14="http://schemas.microsoft.com/office/powerpoint/2010/main" val="73149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69821" y="639041"/>
            <a:ext cx="4699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"/>
                <a:cs typeface="Arial"/>
              </a:rPr>
              <a:t>PRENDRE</a:t>
            </a:r>
            <a:r>
              <a:rPr lang="fr-FR" sz="3200" dirty="0">
                <a:latin typeface="Arial"/>
                <a:cs typeface="Arial"/>
              </a:rPr>
              <a:t> SA </a:t>
            </a:r>
            <a:r>
              <a:rPr lang="fr-FR" sz="3200" dirty="0">
                <a:solidFill>
                  <a:srgbClr val="008000"/>
                </a:solidFill>
                <a:latin typeface="Arial"/>
                <a:cs typeface="Arial"/>
              </a:rPr>
              <a:t>SOURCE</a:t>
            </a:r>
          </a:p>
        </p:txBody>
      </p:sp>
      <p:sp>
        <p:nvSpPr>
          <p:cNvPr id="6" name="Ellipse 5"/>
          <p:cNvSpPr/>
          <p:nvPr/>
        </p:nvSpPr>
        <p:spPr>
          <a:xfrm>
            <a:off x="5241635" y="2632362"/>
            <a:ext cx="914400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3" y="1223817"/>
            <a:ext cx="5114636" cy="533968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495636" y="2724727"/>
            <a:ext cx="660399" cy="68118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257636" y="1743364"/>
            <a:ext cx="1616364" cy="1119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377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75</Words>
  <Application>Microsoft Office PowerPoint</Application>
  <PresentationFormat>Affichage à l'écran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Meucci</dc:creator>
  <cp:lastModifiedBy>sylvie desenclos</cp:lastModifiedBy>
  <cp:revision>9</cp:revision>
  <dcterms:created xsi:type="dcterms:W3CDTF">2020-03-27T14:55:36Z</dcterms:created>
  <dcterms:modified xsi:type="dcterms:W3CDTF">2020-05-31T21:27:22Z</dcterms:modified>
</cp:coreProperties>
</file>