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1" r:id="rId5"/>
    <p:sldId id="262" r:id="rId6"/>
    <p:sldId id="260" r:id="rId7"/>
    <p:sldId id="263" r:id="rId8"/>
    <p:sldId id="265" r:id="rId9"/>
    <p:sldId id="259" r:id="rId10"/>
    <p:sldId id="266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00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261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57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06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82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92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00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4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30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05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93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1371E-1963-460D-94F5-E3DCA2666100}" type="datetimeFigureOut">
              <a:rPr lang="fr-FR" smtClean="0"/>
              <a:t>05/03/2021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33F5-F8F2-4343-99A9-FA74B0AD4A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09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63615" y="2056404"/>
            <a:ext cx="9144000" cy="1042808"/>
          </a:xfrm>
          <a:noFill/>
        </p:spPr>
        <p:txBody>
          <a:bodyPr>
            <a:noAutofit/>
          </a:bodyPr>
          <a:lstStyle/>
          <a:p>
            <a:r>
              <a:rPr lang="fr-FR" sz="138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Ecole Dehors</a:t>
            </a:r>
            <a:endParaRPr lang="fr-FR" sz="13800" b="1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70032" y="3801331"/>
            <a:ext cx="5498122" cy="489316"/>
          </a:xfrm>
          <a:noFill/>
        </p:spPr>
        <p:txBody>
          <a:bodyPr>
            <a:noAutofit/>
          </a:bodyPr>
          <a:lstStyle/>
          <a:p>
            <a:r>
              <a:rPr lang="fr-FR" sz="36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Pauline Kergomard Angoulême</a:t>
            </a:r>
            <a:endParaRPr lang="fr-FR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08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1036957" y="5580186"/>
            <a:ext cx="10275811" cy="11019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De retour en classe, se souvenir de la forêt : reproduire en pâte à modeler, tracer les stries des années qui passent…</a:t>
            </a:r>
            <a:endParaRPr lang="fr-FR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Image 2"/>
          <p:cNvPicPr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474249" y="539799"/>
            <a:ext cx="5270059" cy="3973586"/>
          </a:xfrm>
          <a:prstGeom prst="rect">
            <a:avLst/>
          </a:prstGeom>
        </p:spPr>
      </p:pic>
      <p:pic>
        <p:nvPicPr>
          <p:cNvPr id="4" name="Image 3" descr="C:\Users\ELHD\Pictures\Saved Pictures\cl dehors Ker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55" y="-131884"/>
            <a:ext cx="4465320" cy="552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1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07929" y="1190438"/>
            <a:ext cx="7060932" cy="4259913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2590800" y="5533292"/>
            <a:ext cx="7420707" cy="9382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Un bois à explorer, des chemins entre les arbres, des allées…</a:t>
            </a:r>
            <a:endParaRPr lang="fr-FR" sz="240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Image 5"/>
          <p:cNvPicPr/>
          <p:nvPr/>
        </p:nvPicPr>
        <p:blipFill rotWithShape="1">
          <a:blip r:embed="rId4">
            <a:alphaModFix/>
          </a:blip>
          <a:srcRect l="12875" t="12621" r="5902" b="6916"/>
          <a:stretch/>
        </p:blipFill>
        <p:spPr bwMode="auto">
          <a:xfrm rot="20872109">
            <a:off x="432998" y="405731"/>
            <a:ext cx="2849048" cy="21686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750909">
            <a:off x="7367016" y="848484"/>
            <a:ext cx="4473194" cy="292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1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3903786" y="5920154"/>
            <a:ext cx="5521568" cy="5509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 la file indienne… yeux fermés, ou pas</a:t>
            </a:r>
            <a:endParaRPr lang="fr-FR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Image 5"/>
          <p:cNvPicPr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0934574">
            <a:off x="477127" y="845528"/>
            <a:ext cx="6005733" cy="4418134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315144">
            <a:off x="7327411" y="2181738"/>
            <a:ext cx="4195885" cy="30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143517" y="6122942"/>
            <a:ext cx="3131721" cy="4893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Un parcours naturel</a:t>
            </a:r>
            <a:endParaRPr lang="fr-FR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Image 3"/>
          <p:cNvPicPr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1374321">
            <a:off x="254170" y="265624"/>
            <a:ext cx="4845368" cy="353265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596554" y="3657600"/>
            <a:ext cx="4419600" cy="3106613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83723" y="1875692"/>
            <a:ext cx="4114799" cy="31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050988" y="5931072"/>
            <a:ext cx="2451782" cy="4893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En équilibre…</a:t>
            </a:r>
            <a:endParaRPr lang="fr-FR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Image 7"/>
          <p:cNvPicPr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1095997">
            <a:off x="588881" y="704308"/>
            <a:ext cx="3581736" cy="2704958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888558" y="4331700"/>
            <a:ext cx="3113405" cy="2414905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68820">
            <a:off x="1209896" y="4272785"/>
            <a:ext cx="2934173" cy="1919065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964480" y="1062134"/>
            <a:ext cx="4393001" cy="3474697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945299">
            <a:off x="9680403" y="457200"/>
            <a:ext cx="2321560" cy="18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6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3984187" y="5876757"/>
            <a:ext cx="4185137" cy="4893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Une pause bien méritée</a:t>
            </a:r>
            <a:endParaRPr lang="fr-FR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Image 6"/>
          <p:cNvPicPr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2626006" y="584586"/>
            <a:ext cx="6901498" cy="47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3903786" y="5920154"/>
            <a:ext cx="4957200" cy="5631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Représenter des signes</a:t>
            </a:r>
            <a:endParaRPr lang="fr-FR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Image 3"/>
          <p:cNvPicPr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928852" y="498963"/>
            <a:ext cx="6907067" cy="49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3552094" y="5920154"/>
            <a:ext cx="6283568" cy="6564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Changer de point de vue… les yeux en l’air!</a:t>
            </a:r>
            <a:endParaRPr lang="fr-FR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Image 3"/>
          <p:cNvPicPr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24338" y="509979"/>
            <a:ext cx="7271508" cy="49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82062" y="107035"/>
            <a:ext cx="4759569" cy="333955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373446" y="3023035"/>
            <a:ext cx="5560646" cy="3754423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3984187" y="5876757"/>
            <a:ext cx="4185137" cy="4893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Un endroit pour se reposer</a:t>
            </a:r>
            <a:endParaRPr lang="fr-FR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Image 6"/>
          <p:cNvPicPr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51102">
            <a:off x="4248369" y="1776809"/>
            <a:ext cx="4098462" cy="33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2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83</Words>
  <Application>Microsoft Office PowerPoint</Application>
  <PresentationFormat>Grand écran</PresentationFormat>
  <Paragraphs>11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Ecole Dehors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Dehors</dc:title>
  <dc:creator>Nathalie</dc:creator>
  <cp:lastModifiedBy>Nathalie</cp:lastModifiedBy>
  <cp:revision>7</cp:revision>
  <dcterms:created xsi:type="dcterms:W3CDTF">2021-03-05T19:54:33Z</dcterms:created>
  <dcterms:modified xsi:type="dcterms:W3CDTF">2021-03-05T20:21:41Z</dcterms:modified>
</cp:coreProperties>
</file>